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72" r:id="rId5"/>
    <p:sldId id="261" r:id="rId6"/>
    <p:sldId id="262" r:id="rId7"/>
    <p:sldId id="273" r:id="rId8"/>
    <p:sldId id="274" r:id="rId9"/>
    <p:sldId id="275" r:id="rId10"/>
    <p:sldId id="263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65" r:id="rId19"/>
    <p:sldId id="283" r:id="rId20"/>
    <p:sldId id="284" r:id="rId21"/>
    <p:sldId id="285" r:id="rId22"/>
    <p:sldId id="286" r:id="rId23"/>
    <p:sldId id="287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0001"/>
    <a:srgbClr val="ECD494"/>
    <a:srgbClr val="734B11"/>
    <a:srgbClr val="FFFFCC"/>
    <a:srgbClr val="392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3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8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0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5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9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7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0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88932-9257-41D5-850A-EE7D4CC09A29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CF041-39A3-4AD5-B879-0983EA031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2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94669" y="1560704"/>
            <a:ext cx="4679092" cy="2308324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i="1" dirty="0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“</a:t>
            </a:r>
            <a:r>
              <a:rPr lang="en-US" sz="7200" i="1" dirty="0" err="1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Wanna</a:t>
            </a:r>
            <a:r>
              <a:rPr lang="en-US" sz="7200" i="1" dirty="0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 Go For a Walk?”</a:t>
            </a:r>
            <a:endParaRPr lang="en-US" sz="7200" i="1" dirty="0">
              <a:solidFill>
                <a:srgbClr val="670001"/>
              </a:solidFill>
              <a:effectLst>
                <a:glow rad="1308100">
                  <a:srgbClr val="ECD494">
                    <a:alpha val="40000"/>
                  </a:srgbClr>
                </a:glow>
                <a:outerShdw blurRad="50800" dist="38100" dir="8100000" algn="tr" rotWithShape="0">
                  <a:srgbClr val="ECD494">
                    <a:alpha val="40000"/>
                  </a:srgbClr>
                </a:outerShdw>
              </a:effectLst>
              <a:latin typeface="Californian FB" panose="0207040306080B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9977" y="4283674"/>
            <a:ext cx="4588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670001"/>
                </a:solidFill>
                <a:latin typeface="Felix Titling" panose="04060505060202020A04" pitchFamily="82" charset="0"/>
              </a:rPr>
              <a:t>Hebrews 11:5-6</a:t>
            </a:r>
            <a:endParaRPr lang="en-US" sz="4800" dirty="0">
              <a:solidFill>
                <a:srgbClr val="670001"/>
              </a:solidFill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471" y="609600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It will ignite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GREAT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PASSION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281" y="420130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A passion to be His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FRIEND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3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453081"/>
            <a:ext cx="8830962" cy="3139321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A passion for a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GROWING</a:t>
            </a:r>
            <a:r>
              <a:rPr lang="en-US" sz="6600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 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relationship.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God will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REVEAL</a:t>
            </a:r>
          </a:p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Himself to you.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3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He will do this through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HIS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WORD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He will do this through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PRAYER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6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He will do this by His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SPIRIT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Enoch’s passion was the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SAME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as God’s passion.</a:t>
            </a:r>
            <a:endParaRPr lang="en-US" sz="66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2585323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Amos 3:3</a:t>
            </a:r>
          </a:p>
          <a:p>
            <a:pPr algn="ctr"/>
            <a:r>
              <a:rPr lang="en-US" sz="5400" dirty="0">
                <a:solidFill>
                  <a:srgbClr val="FFFFCC"/>
                </a:solidFill>
                <a:latin typeface="Californian FB" panose="0207040306080B030204" pitchFamily="18" charset="0"/>
              </a:rPr>
              <a:t>3</a:t>
            </a:r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Can two walk together, unless they are agreed?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6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Our walks with Him are our</a:t>
            </a:r>
            <a:r>
              <a:rPr lang="en-US" sz="6600" dirty="0">
                <a:solidFill>
                  <a:srgbClr val="67000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TRAINING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ground.</a:t>
            </a:r>
          </a:p>
        </p:txBody>
      </p:sp>
    </p:spTree>
    <p:extLst>
      <p:ext uri="{BB962C8B-B14F-4D97-AF65-F5344CB8AC3E}">
        <p14:creationId xmlns:p14="http://schemas.microsoft.com/office/powerpoint/2010/main" val="18443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7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212365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What He is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LOOKING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for.</a:t>
            </a:r>
          </a:p>
        </p:txBody>
      </p:sp>
    </p:spTree>
    <p:extLst>
      <p:ext uri="{BB962C8B-B14F-4D97-AF65-F5344CB8AC3E}">
        <p14:creationId xmlns:p14="http://schemas.microsoft.com/office/powerpoint/2010/main" val="139870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1107996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What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PLEASES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Him.</a:t>
            </a:r>
          </a:p>
        </p:txBody>
      </p:sp>
    </p:spTree>
    <p:extLst>
      <p:ext uri="{BB962C8B-B14F-4D97-AF65-F5344CB8AC3E}">
        <p14:creationId xmlns:p14="http://schemas.microsoft.com/office/powerpoint/2010/main" val="30686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444844"/>
            <a:ext cx="8830962" cy="4154984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God wants to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WALK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WITH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us before</a:t>
            </a:r>
          </a:p>
          <a:p>
            <a:pPr algn="ctr"/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He </a:t>
            </a:r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WORKS</a:t>
            </a:r>
          </a:p>
          <a:p>
            <a:pPr algn="ctr"/>
            <a:r>
              <a:rPr lang="en-US" sz="6600" b="1" u="sng" dirty="0" smtClean="0">
                <a:solidFill>
                  <a:schemeClr val="bg1"/>
                </a:solidFill>
                <a:latin typeface="Californian FB" panose="0207040306080B030204" pitchFamily="18" charset="0"/>
              </a:rPr>
              <a:t>THROUGH</a:t>
            </a:r>
            <a:r>
              <a:rPr lang="en-US" sz="66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 us.</a:t>
            </a:r>
          </a:p>
        </p:txBody>
      </p:sp>
    </p:spTree>
    <p:extLst>
      <p:ext uri="{BB962C8B-B14F-4D97-AF65-F5344CB8AC3E}">
        <p14:creationId xmlns:p14="http://schemas.microsoft.com/office/powerpoint/2010/main" val="34047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94669" y="1509695"/>
            <a:ext cx="4679092" cy="2123658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“</a:t>
            </a:r>
            <a:r>
              <a:rPr lang="en-US" sz="6600" i="1" dirty="0" err="1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Wanna</a:t>
            </a:r>
            <a:r>
              <a:rPr lang="en-US" sz="6600" i="1" dirty="0" smtClean="0">
                <a:solidFill>
                  <a:srgbClr val="670001"/>
                </a:solidFill>
                <a:effectLst>
                  <a:glow rad="1308100">
                    <a:srgbClr val="ECD494">
                      <a:alpha val="40000"/>
                    </a:srgbClr>
                  </a:glow>
                  <a:outerShdw blurRad="50800" dist="38100" dir="8100000" algn="tr" rotWithShape="0">
                    <a:srgbClr val="ECD494">
                      <a:alpha val="40000"/>
                    </a:srgbClr>
                  </a:outerShdw>
                </a:effectLst>
                <a:latin typeface="Californian FB" panose="0207040306080B030204" pitchFamily="18" charset="0"/>
              </a:rPr>
              <a:t> Go For a Walk?”</a:t>
            </a:r>
            <a:endParaRPr lang="en-US" sz="6600" i="1" dirty="0">
              <a:solidFill>
                <a:srgbClr val="670001"/>
              </a:solidFill>
              <a:effectLst>
                <a:glow rad="1308100">
                  <a:srgbClr val="ECD494">
                    <a:alpha val="40000"/>
                  </a:srgbClr>
                </a:glow>
                <a:outerShdw blurRad="50800" dist="38100" dir="8100000" algn="tr" rotWithShape="0">
                  <a:srgbClr val="ECD494">
                    <a:alpha val="40000"/>
                  </a:srgbClr>
                </a:outerShdw>
              </a:effectLst>
              <a:latin typeface="Californian FB" panose="0207040306080B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9978" y="4423718"/>
            <a:ext cx="4588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670001"/>
                </a:solidFill>
                <a:latin typeface="Felix Titling" panose="04060505060202020A04" pitchFamily="82" charset="0"/>
              </a:rPr>
              <a:t>Hebrews 11:5-6</a:t>
            </a:r>
            <a:endParaRPr lang="en-US" sz="4800" dirty="0">
              <a:solidFill>
                <a:srgbClr val="670001"/>
              </a:solidFill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54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4757"/>
            <a:ext cx="9144000" cy="5724644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Hebrews 11:5-6</a:t>
            </a:r>
          </a:p>
          <a:p>
            <a:pPr algn="ctr"/>
            <a:r>
              <a:rPr lang="en-US" sz="5200" dirty="0">
                <a:solidFill>
                  <a:srgbClr val="FFFFCC"/>
                </a:solidFill>
                <a:latin typeface="Californian FB" panose="0207040306080B030204" pitchFamily="18" charset="0"/>
              </a:rPr>
              <a:t>5</a:t>
            </a:r>
            <a:r>
              <a:rPr lang="en-US" sz="52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. </a:t>
            </a:r>
            <a:r>
              <a:rPr lang="en-US" sz="52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By faith Enoch was taken away so that he did not see death, “and was not found, because God had taken him”; for before he was taken he had this testimony, that he pleased God.</a:t>
            </a:r>
            <a:endParaRPr lang="en-US" sz="52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4757"/>
            <a:ext cx="9144000" cy="5909310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Hebrews 11:5-6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6.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But without faith it is impossible to please Him, for he who comes to God must believe that He is, and that He is a rewarder of those who diligently seek Him.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3416320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Romans 10:17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17.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So then faith comes by hearing, and hearing by the word of God.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4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2585323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Genesis 5:21-24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21.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Enoch lived sixty-five years, and begot Methuselah.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7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4247317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Genesis 5:21-24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22.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After he begot Methuselah, Enoch walked with God three hundred years, and had sons and daughters.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3416320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Genesis 5:21-24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23.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So all the days of Enoch were three hundred and sixty-five years.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64757"/>
            <a:ext cx="8830962" cy="3416320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Genesis 5:21-24</a:t>
            </a:r>
          </a:p>
          <a:p>
            <a:pPr algn="ctr"/>
            <a:r>
              <a:rPr lang="en-US" sz="5400" dirty="0" smtClean="0">
                <a:solidFill>
                  <a:srgbClr val="FFFFCC"/>
                </a:solidFill>
                <a:latin typeface="Californian FB" panose="0207040306080B030204" pitchFamily="18" charset="0"/>
              </a:rPr>
              <a:t>24. </a:t>
            </a:r>
            <a:r>
              <a:rPr lang="en-US" sz="5400" dirty="0" smtClean="0">
                <a:solidFill>
                  <a:srgbClr val="670001"/>
                </a:solidFill>
                <a:latin typeface="Californian FB" panose="0207040306080B030204" pitchFamily="18" charset="0"/>
              </a:rPr>
              <a:t>And Enoch walked with God; and he was not, for God took him.</a:t>
            </a:r>
            <a:endParaRPr lang="en-US" sz="5400" dirty="0">
              <a:solidFill>
                <a:srgbClr val="670001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298</Words>
  <Application>Microsoft Office PowerPoint</Application>
  <PresentationFormat>On-screen Show (4:3)</PresentationFormat>
  <Paragraphs>44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Californian FB</vt:lpstr>
      <vt:lpstr>Felix Titling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9</cp:revision>
  <dcterms:created xsi:type="dcterms:W3CDTF">2016-12-29T19:06:08Z</dcterms:created>
  <dcterms:modified xsi:type="dcterms:W3CDTF">2017-01-06T16:58:09Z</dcterms:modified>
</cp:coreProperties>
</file>