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51" r:id="rId4"/>
    <p:sldId id="352" r:id="rId5"/>
    <p:sldId id="353" r:id="rId6"/>
    <p:sldId id="354" r:id="rId7"/>
    <p:sldId id="355" r:id="rId8"/>
    <p:sldId id="356" r:id="rId9"/>
    <p:sldId id="357" r:id="rId10"/>
    <p:sldId id="358" r:id="rId11"/>
    <p:sldId id="359" r:id="rId12"/>
    <p:sldId id="360" r:id="rId13"/>
    <p:sldId id="361" r:id="rId14"/>
    <p:sldId id="362" r:id="rId15"/>
    <p:sldId id="363" r:id="rId16"/>
    <p:sldId id="364" r:id="rId17"/>
    <p:sldId id="365" r:id="rId18"/>
    <p:sldId id="366" r:id="rId19"/>
    <p:sldId id="367" r:id="rId20"/>
    <p:sldId id="368" r:id="rId21"/>
    <p:sldId id="369" r:id="rId22"/>
    <p:sldId id="324" r:id="rId23"/>
    <p:sldId id="319" r:id="rId24"/>
    <p:sldId id="335" r:id="rId25"/>
    <p:sldId id="370" r:id="rId26"/>
    <p:sldId id="371" r:id="rId27"/>
    <p:sldId id="280" r:id="rId28"/>
    <p:sldId id="281"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144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EF438E-BC07-4A36-8320-40FD8D2A17F6}"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886111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EF438E-BC07-4A36-8320-40FD8D2A17F6}"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516284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EF438E-BC07-4A36-8320-40FD8D2A17F6}"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1519704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EF438E-BC07-4A36-8320-40FD8D2A17F6}"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3335180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EF438E-BC07-4A36-8320-40FD8D2A17F6}"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642240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EF438E-BC07-4A36-8320-40FD8D2A17F6}"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420604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EF438E-BC07-4A36-8320-40FD8D2A17F6}"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802361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EF438E-BC07-4A36-8320-40FD8D2A17F6}"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662139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EF438E-BC07-4A36-8320-40FD8D2A17F6}"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366820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EF438E-BC07-4A36-8320-40FD8D2A17F6}"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985031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EF438E-BC07-4A36-8320-40FD8D2A17F6}"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331025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EF438E-BC07-4A36-8320-40FD8D2A17F6}" type="datetimeFigureOut">
              <a:rPr lang="en-US" smtClean="0"/>
              <a:t>10/6/2016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EC8B07-87EE-421A-ACE2-E6ADA44CE8C9}" type="slidenum">
              <a:rPr lang="en-US" smtClean="0"/>
              <a:t>‹#›</a:t>
            </a:fld>
            <a:endParaRPr lang="en-US"/>
          </a:p>
        </p:txBody>
      </p:sp>
    </p:spTree>
    <p:extLst>
      <p:ext uri="{BB962C8B-B14F-4D97-AF65-F5344CB8AC3E}">
        <p14:creationId xmlns:p14="http://schemas.microsoft.com/office/powerpoint/2010/main" val="3321658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515292" y="4437638"/>
            <a:ext cx="6178730" cy="1323439"/>
          </a:xfrm>
          <a:prstGeom prst="rect">
            <a:avLst/>
          </a:prstGeom>
          <a:solidFill>
            <a:schemeClr val="tx1">
              <a:alpha val="70000"/>
            </a:schemeClr>
          </a:solidFill>
        </p:spPr>
        <p:txBody>
          <a:bodyPr wrap="square" rtlCol="0">
            <a:spAutoFit/>
          </a:bodyPr>
          <a:lstStyle/>
          <a:p>
            <a:pPr algn="ctr"/>
            <a:r>
              <a:rPr lang="en-US" sz="8000" dirty="0" smtClean="0">
                <a:solidFill>
                  <a:srgbClr val="FFFF00"/>
                </a:solidFill>
                <a:latin typeface="Britannic Bold" panose="020B0903060703020204" pitchFamily="34" charset="0"/>
              </a:rPr>
              <a:t>Acts </a:t>
            </a:r>
            <a:r>
              <a:rPr lang="en-US" sz="8000" dirty="0" smtClean="0">
                <a:solidFill>
                  <a:srgbClr val="FFFF00"/>
                </a:solidFill>
                <a:latin typeface="Britannic Bold" panose="020B0903060703020204" pitchFamily="34" charset="0"/>
              </a:rPr>
              <a:t>19:1-20</a:t>
            </a:r>
            <a:endParaRPr lang="en-US" sz="8000" dirty="0">
              <a:solidFill>
                <a:srgbClr val="FFFF00"/>
              </a:solidFill>
              <a:latin typeface="Britannic Bold" panose="020B0903060703020204" pitchFamily="34" charset="0"/>
            </a:endParaRPr>
          </a:p>
        </p:txBody>
      </p:sp>
    </p:spTree>
    <p:extLst>
      <p:ext uri="{BB962C8B-B14F-4D97-AF65-F5344CB8AC3E}">
        <p14:creationId xmlns:p14="http://schemas.microsoft.com/office/powerpoint/2010/main" val="3808955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0"/>
            <a:ext cx="9144000" cy="674030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19:1-20</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9</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But when some were hardened and did not believe, but spoke evil of the Way before the multitude, he departed from them and withdrew the disciples, reasoning daily in the school of </a:t>
            </a:r>
            <a:r>
              <a:rPr lang="en-US" sz="5400" dirty="0" err="1" smtClean="0">
                <a:solidFill>
                  <a:srgbClr val="FFFF00"/>
                </a:solidFill>
                <a:latin typeface="Baskerville Old Face" panose="02020602080505020303" pitchFamily="18" charset="0"/>
              </a:rPr>
              <a:t>Tyrannus</a:t>
            </a:r>
            <a:r>
              <a:rPr lang="en-US" sz="5400" dirty="0" smtClean="0">
                <a:solidFill>
                  <a:srgbClr val="FFFF00"/>
                </a:solidFill>
                <a:latin typeface="Baskerville Old Face" panose="02020602080505020303" pitchFamily="18" charset="0"/>
              </a:rPr>
              <a:t>.</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30674764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1666"/>
            <a:ext cx="8537510" cy="507831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19:1-20</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10. </a:t>
            </a:r>
            <a:r>
              <a:rPr lang="en-US" sz="5400" dirty="0" smtClean="0">
                <a:solidFill>
                  <a:srgbClr val="FFFF00"/>
                </a:solidFill>
                <a:latin typeface="Baskerville Old Face" panose="02020602080505020303" pitchFamily="18" charset="0"/>
              </a:rPr>
              <a:t>And this continued for two years, so that all who dwelt in Asia heard the word of the Lord Jesus, both Jews and Greeks.</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15126753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1666"/>
            <a:ext cx="8537510" cy="258532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19:1-20</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11. </a:t>
            </a:r>
            <a:r>
              <a:rPr lang="en-US" sz="5400" dirty="0" smtClean="0">
                <a:solidFill>
                  <a:srgbClr val="FFFF00"/>
                </a:solidFill>
                <a:latin typeface="Baskerville Old Face" panose="02020602080505020303" pitchFamily="18" charset="0"/>
              </a:rPr>
              <a:t>Now God worked unusual miracles by the hands of Paul,</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33309561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1666"/>
            <a:ext cx="8537510" cy="507831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19:1-20</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12. </a:t>
            </a:r>
            <a:r>
              <a:rPr lang="en-US" sz="5400" dirty="0" smtClean="0">
                <a:solidFill>
                  <a:srgbClr val="FFFF00"/>
                </a:solidFill>
                <a:latin typeface="Baskerville Old Face" panose="02020602080505020303" pitchFamily="18" charset="0"/>
              </a:rPr>
              <a:t>so that even handkerchiefs or aprons were brought from his body to the sick, and the diseases left them and the evil spirits went out of them.</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12662057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19720" y="0"/>
            <a:ext cx="8537510" cy="674030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19:1-20</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13. </a:t>
            </a:r>
            <a:r>
              <a:rPr lang="en-US" sz="5400" dirty="0" smtClean="0">
                <a:solidFill>
                  <a:srgbClr val="FFFF00"/>
                </a:solidFill>
                <a:latin typeface="Baskerville Old Face" panose="02020602080505020303" pitchFamily="18" charset="0"/>
              </a:rPr>
              <a:t>Then some of the itinerant Jewish exorcists took it upon themselves to call the name of the Lord Jesus over those who had evil spirits, saying, “We exorcise you by the Jesus whom Paul preaches.</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20258233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1666"/>
            <a:ext cx="8537510" cy="341632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19:1-20</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14. </a:t>
            </a:r>
            <a:r>
              <a:rPr lang="en-US" sz="5400" dirty="0" smtClean="0">
                <a:solidFill>
                  <a:srgbClr val="FFFF00"/>
                </a:solidFill>
                <a:latin typeface="Baskerville Old Face" panose="02020602080505020303" pitchFamily="18" charset="0"/>
              </a:rPr>
              <a:t>Also there were seven sons of </a:t>
            </a:r>
            <a:r>
              <a:rPr lang="en-US" sz="5400" dirty="0" err="1" smtClean="0">
                <a:solidFill>
                  <a:srgbClr val="FFFF00"/>
                </a:solidFill>
                <a:latin typeface="Baskerville Old Face" panose="02020602080505020303" pitchFamily="18" charset="0"/>
              </a:rPr>
              <a:t>Sceva</a:t>
            </a:r>
            <a:r>
              <a:rPr lang="en-US" sz="5400" dirty="0" smtClean="0">
                <a:solidFill>
                  <a:srgbClr val="FFFF00"/>
                </a:solidFill>
                <a:latin typeface="Baskerville Old Face" panose="02020602080505020303" pitchFamily="18" charset="0"/>
              </a:rPr>
              <a:t>, a Jewish chief priest, who did so.</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15978150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1666"/>
            <a:ext cx="8537510" cy="424731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19:1-20</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15. </a:t>
            </a:r>
            <a:r>
              <a:rPr lang="en-US" sz="5400" dirty="0" smtClean="0">
                <a:solidFill>
                  <a:srgbClr val="FFFF00"/>
                </a:solidFill>
                <a:latin typeface="Baskerville Old Face" panose="02020602080505020303" pitchFamily="18" charset="0"/>
              </a:rPr>
              <a:t>And the evil spirit answered and said “Jesus I know, and Paul I know; but who are you?”</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21443081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1666"/>
            <a:ext cx="8537510" cy="590931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19:1-20</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16. </a:t>
            </a:r>
            <a:r>
              <a:rPr lang="en-US" sz="5400" dirty="0" smtClean="0">
                <a:solidFill>
                  <a:srgbClr val="FFFF00"/>
                </a:solidFill>
                <a:latin typeface="Baskerville Old Face" panose="02020602080505020303" pitchFamily="18" charset="0"/>
              </a:rPr>
              <a:t>Then the man in whom the evil spirit was leaped on them, overpowered them, and prevailed against them, so that they fled out of that house naked and wounded.</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8200913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1666"/>
            <a:ext cx="8537510" cy="590931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19:1-20</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17. </a:t>
            </a:r>
            <a:r>
              <a:rPr lang="en-US" sz="5400" dirty="0" smtClean="0">
                <a:solidFill>
                  <a:srgbClr val="FFFF00"/>
                </a:solidFill>
                <a:latin typeface="Baskerville Old Face" panose="02020602080505020303" pitchFamily="18" charset="0"/>
              </a:rPr>
              <a:t>This became known both to all Jews and Greeks dwelling in Ephesus; and fear fell on them all, and the name of the Lord Jesus was magnified.</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19639896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1666"/>
            <a:ext cx="8537510" cy="341632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19:1-20</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18. </a:t>
            </a:r>
            <a:r>
              <a:rPr lang="en-US" sz="5400" dirty="0" smtClean="0">
                <a:solidFill>
                  <a:srgbClr val="FFFF00"/>
                </a:solidFill>
                <a:latin typeface="Baskerville Old Face" panose="02020602080505020303" pitchFamily="18" charset="0"/>
              </a:rPr>
              <a:t>And many who had believed came confessing and telling their deeds.</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36424696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1666"/>
            <a:ext cx="8537510" cy="590931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19:1-20</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1</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And it happened, while Apollos was at Corinth, that Paul, having passed through the upper regions, came to Ephesus. And finding some disciples</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33067244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11483" y="0"/>
            <a:ext cx="8537510" cy="674030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19:1-20</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19. </a:t>
            </a:r>
            <a:r>
              <a:rPr lang="en-US" sz="5400" dirty="0" smtClean="0">
                <a:solidFill>
                  <a:srgbClr val="FFFF00"/>
                </a:solidFill>
                <a:latin typeface="Baskerville Old Face" panose="02020602080505020303" pitchFamily="18" charset="0"/>
              </a:rPr>
              <a:t>Also, many of those who had practiced magic brought their books together and burned them in the sight of all. And they counted up the value of them, and it totaled fifty thousand pieces of silver.</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7514873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1666"/>
            <a:ext cx="8537510" cy="258532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19:1-20</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20</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So the word of the Lord grew mightily and prevailed.</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4263959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286232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True repentance hates</a:t>
            </a:r>
          </a:p>
          <a:p>
            <a:pPr algn="ctr"/>
            <a:r>
              <a:rPr lang="en-US" sz="6000" u="sng" dirty="0" smtClean="0">
                <a:solidFill>
                  <a:schemeClr val="bg1"/>
                </a:solidFill>
                <a:latin typeface="Baskerville Old Face" panose="02020602080505020303" pitchFamily="18" charset="0"/>
              </a:rPr>
              <a:t>INSTRUMENTS</a:t>
            </a:r>
          </a:p>
          <a:p>
            <a:pPr algn="ctr"/>
            <a:r>
              <a:rPr lang="en-US" sz="6000" dirty="0" smtClean="0">
                <a:solidFill>
                  <a:srgbClr val="FFFF00"/>
                </a:solidFill>
                <a:latin typeface="Baskerville Old Face" panose="02020602080505020303" pitchFamily="18" charset="0"/>
              </a:rPr>
              <a:t>of sin.</a:t>
            </a:r>
            <a:endParaRPr lang="en-US" sz="60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2069540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286232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True repentance</a:t>
            </a:r>
          </a:p>
          <a:p>
            <a:pPr algn="ctr"/>
            <a:r>
              <a:rPr lang="en-US" sz="6000" u="sng" dirty="0" smtClean="0">
                <a:solidFill>
                  <a:schemeClr val="bg1"/>
                </a:solidFill>
                <a:latin typeface="Baskerville Old Face" panose="02020602080505020303" pitchFamily="18" charset="0"/>
              </a:rPr>
              <a:t>ELIMINATES</a:t>
            </a:r>
          </a:p>
          <a:p>
            <a:pPr algn="ctr"/>
            <a:r>
              <a:rPr lang="en-US" sz="6000" dirty="0" smtClean="0">
                <a:solidFill>
                  <a:srgbClr val="FFFF00"/>
                </a:solidFill>
                <a:latin typeface="Baskerville Old Face" panose="02020602080505020303" pitchFamily="18" charset="0"/>
              </a:rPr>
              <a:t>sinful opportunities.</a:t>
            </a:r>
            <a:endParaRPr lang="en-US" sz="60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24115410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286232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True repentance will </a:t>
            </a:r>
          </a:p>
          <a:p>
            <a:pPr algn="ctr"/>
            <a:r>
              <a:rPr lang="en-US" sz="6000" dirty="0" smtClean="0">
                <a:solidFill>
                  <a:srgbClr val="FFFF00"/>
                </a:solidFill>
                <a:latin typeface="Baskerville Old Face" panose="02020602080505020303" pitchFamily="18" charset="0"/>
              </a:rPr>
              <a:t>guard against causing</a:t>
            </a:r>
          </a:p>
          <a:p>
            <a:pPr algn="ctr"/>
            <a:r>
              <a:rPr lang="en-US" sz="6000" u="sng" dirty="0" smtClean="0">
                <a:solidFill>
                  <a:schemeClr val="bg1"/>
                </a:solidFill>
                <a:latin typeface="Baskerville Old Face" panose="02020602080505020303" pitchFamily="18" charset="0"/>
              </a:rPr>
              <a:t>OTHERS</a:t>
            </a:r>
            <a:r>
              <a:rPr lang="en-US" sz="6000" dirty="0" smtClean="0">
                <a:solidFill>
                  <a:srgbClr val="FFFF00"/>
                </a:solidFill>
                <a:latin typeface="Baskerville Old Face" panose="02020602080505020303" pitchFamily="18" charset="0"/>
              </a:rPr>
              <a:t> to </a:t>
            </a:r>
            <a:r>
              <a:rPr lang="en-US" sz="6000" u="sng" dirty="0" smtClean="0">
                <a:solidFill>
                  <a:schemeClr val="bg1"/>
                </a:solidFill>
                <a:latin typeface="Baskerville Old Face" panose="02020602080505020303" pitchFamily="18" charset="0"/>
              </a:rPr>
              <a:t>STUMBLE</a:t>
            </a:r>
            <a:r>
              <a:rPr lang="en-US" sz="6000" dirty="0" smtClean="0">
                <a:solidFill>
                  <a:srgbClr val="FFFF00"/>
                </a:solidFill>
                <a:latin typeface="Baskerville Old Face" panose="02020602080505020303" pitchFamily="18" charset="0"/>
              </a:rPr>
              <a:t>.</a:t>
            </a:r>
            <a:endParaRPr lang="en-US" sz="60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33627059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286232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True repentance doesn’t care about the </a:t>
            </a:r>
            <a:r>
              <a:rPr lang="en-US" sz="6000" u="sng" dirty="0" smtClean="0">
                <a:solidFill>
                  <a:schemeClr val="bg1"/>
                </a:solidFill>
                <a:latin typeface="Baskerville Old Face" panose="02020602080505020303" pitchFamily="18" charset="0"/>
              </a:rPr>
              <a:t>COST</a:t>
            </a:r>
          </a:p>
          <a:p>
            <a:pPr algn="ctr"/>
            <a:r>
              <a:rPr lang="en-US" sz="6000" dirty="0" smtClean="0">
                <a:solidFill>
                  <a:srgbClr val="FFFF00"/>
                </a:solidFill>
                <a:latin typeface="Baskerville Old Face" panose="02020602080505020303" pitchFamily="18" charset="0"/>
              </a:rPr>
              <a:t>of </a:t>
            </a:r>
            <a:r>
              <a:rPr lang="en-US" sz="6000" dirty="0">
                <a:solidFill>
                  <a:srgbClr val="FFFF00"/>
                </a:solidFill>
                <a:latin typeface="Baskerville Old Face" panose="02020602080505020303" pitchFamily="18" charset="0"/>
              </a:rPr>
              <a:t>c</a:t>
            </a:r>
            <a:r>
              <a:rPr lang="en-US" sz="6000" dirty="0" smtClean="0">
                <a:solidFill>
                  <a:srgbClr val="FFFF00"/>
                </a:solidFill>
                <a:latin typeface="Baskerville Old Face" panose="02020602080505020303" pitchFamily="18" charset="0"/>
              </a:rPr>
              <a:t>oming clean with God.</a:t>
            </a:r>
            <a:endParaRPr lang="en-US" sz="60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19476394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286232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True repentance isn’t </a:t>
            </a:r>
          </a:p>
          <a:p>
            <a:pPr algn="ctr"/>
            <a:r>
              <a:rPr lang="en-US" sz="6000" dirty="0" smtClean="0">
                <a:solidFill>
                  <a:srgbClr val="FFFF00"/>
                </a:solidFill>
                <a:latin typeface="Baskerville Old Face" panose="02020602080505020303" pitchFamily="18" charset="0"/>
              </a:rPr>
              <a:t>concerned about</a:t>
            </a:r>
          </a:p>
          <a:p>
            <a:pPr algn="ctr"/>
            <a:r>
              <a:rPr lang="en-US" sz="6000" u="sng" dirty="0" smtClean="0">
                <a:solidFill>
                  <a:schemeClr val="bg1"/>
                </a:solidFill>
                <a:latin typeface="Baskerville Old Face" panose="02020602080505020303" pitchFamily="18" charset="0"/>
              </a:rPr>
              <a:t>WHO</a:t>
            </a:r>
            <a:r>
              <a:rPr lang="en-US" sz="6000" dirty="0" smtClean="0">
                <a:solidFill>
                  <a:srgbClr val="FFFF00"/>
                </a:solidFill>
                <a:latin typeface="Baskerville Old Face" panose="02020602080505020303" pitchFamily="18" charset="0"/>
              </a:rPr>
              <a:t> </a:t>
            </a:r>
            <a:r>
              <a:rPr lang="en-US" sz="6000" u="sng" dirty="0" smtClean="0">
                <a:solidFill>
                  <a:schemeClr val="bg1"/>
                </a:solidFill>
                <a:latin typeface="Baskerville Old Face" panose="02020602080505020303" pitchFamily="18" charset="0"/>
              </a:rPr>
              <a:t>SEES</a:t>
            </a:r>
            <a:r>
              <a:rPr lang="en-US" sz="6000" dirty="0" smtClean="0">
                <a:solidFill>
                  <a:srgbClr val="FFFF00"/>
                </a:solidFill>
                <a:latin typeface="Baskerville Old Face" panose="02020602080505020303" pitchFamily="18" charset="0"/>
              </a:rPr>
              <a:t> it.</a:t>
            </a:r>
            <a:endParaRPr lang="en-US" sz="60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30933004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1515292" y="4437638"/>
            <a:ext cx="6178730" cy="1323439"/>
          </a:xfrm>
          <a:prstGeom prst="rect">
            <a:avLst/>
          </a:prstGeom>
          <a:solidFill>
            <a:schemeClr val="tx1">
              <a:alpha val="70000"/>
            </a:schemeClr>
          </a:solidFill>
        </p:spPr>
        <p:txBody>
          <a:bodyPr wrap="square" rtlCol="0">
            <a:spAutoFit/>
          </a:bodyPr>
          <a:lstStyle/>
          <a:p>
            <a:pPr algn="ctr"/>
            <a:r>
              <a:rPr lang="en-US" sz="8000" dirty="0" smtClean="0">
                <a:solidFill>
                  <a:srgbClr val="FFFF00"/>
                </a:solidFill>
                <a:latin typeface="Britannic Bold" panose="020B0903060703020204" pitchFamily="34" charset="0"/>
              </a:rPr>
              <a:t>Acts </a:t>
            </a:r>
            <a:r>
              <a:rPr lang="en-US" sz="8000" dirty="0" smtClean="0">
                <a:solidFill>
                  <a:srgbClr val="FFFF00"/>
                </a:solidFill>
                <a:latin typeface="Britannic Bold" panose="020B0903060703020204" pitchFamily="34" charset="0"/>
              </a:rPr>
              <a:t>19:1-20</a:t>
            </a:r>
            <a:endParaRPr lang="en-US" sz="8000" dirty="0">
              <a:solidFill>
                <a:srgbClr val="FFFF00"/>
              </a:solidFill>
              <a:latin typeface="Britannic Bold" panose="020B0903060703020204" pitchFamily="34" charset="0"/>
            </a:endParaRPr>
          </a:p>
        </p:txBody>
      </p:sp>
    </p:spTree>
    <p:extLst>
      <p:ext uri="{BB962C8B-B14F-4D97-AF65-F5344CB8AC3E}">
        <p14:creationId xmlns:p14="http://schemas.microsoft.com/office/powerpoint/2010/main" val="37007606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381914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1666"/>
            <a:ext cx="8537510" cy="590931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19:1-20</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2</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he said to them, “Did you receive the Holy Spirit when you believed?” So they said to him, “We have not so much as heard whether there is a Holy Spirit.”</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15271591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1666"/>
            <a:ext cx="8537510" cy="424731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19:1-20</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3</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And he said to them, “Into what then were you baptized?” So they said, “Into John’s baptism.”</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3536545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0"/>
            <a:ext cx="8537510" cy="674030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19:1-20</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4</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Then Paul said, “John indeed baptized with a baptism of repentance, saying to the people that they should believe on Him who would come after him, that is, on Christ Jesus.</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27636920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1666"/>
            <a:ext cx="8537510" cy="341632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19:1-20</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5</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When they heard this, they were baptized in the name of the Lord Jesus.</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15307593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1666"/>
            <a:ext cx="8537510" cy="507831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19:1-20</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6</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And when Paul had laid hands on them, the Holy Spirit came upon them, and they spoke with tongues and prophesied.</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14567379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1666"/>
            <a:ext cx="8537510" cy="258532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19:1-20</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7</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Now the men were about twelve in all.</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26153251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1666"/>
            <a:ext cx="8537510" cy="507831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19:1-20</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8</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And he went into the synagogue and spoke boldly for three months, reasoning and persuading concerning the things of the kingdom of God.</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788205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663</TotalTime>
  <Words>636</Words>
  <Application>Microsoft Office PowerPoint</Application>
  <PresentationFormat>On-screen Show (4:3)</PresentationFormat>
  <Paragraphs>56</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Baskerville Old Face</vt:lpstr>
      <vt:lpstr>Britannic Bold</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52</cp:revision>
  <dcterms:created xsi:type="dcterms:W3CDTF">2016-09-02T15:54:17Z</dcterms:created>
  <dcterms:modified xsi:type="dcterms:W3CDTF">2016-10-06T14:39:14Z</dcterms:modified>
</cp:coreProperties>
</file>