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E942D8-F7BF-45BC-951D-AE44568565CC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9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8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A452-2A94-439E-AAED-444EC3D566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8DD1-D4E1-48C5-BFEA-51F07B26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049" y="2690278"/>
            <a:ext cx="1565189" cy="2323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145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M</a:t>
            </a:r>
            <a:endParaRPr lang="en-US" sz="145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7420" y="2712161"/>
            <a:ext cx="1565189" cy="2323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145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H</a:t>
            </a:r>
            <a:endParaRPr lang="en-US" sz="145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5151" y="3089187"/>
            <a:ext cx="447314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pPr algn="ctr"/>
            <a:r>
              <a:rPr lang="en-US" sz="96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ESSIA</a:t>
            </a:r>
            <a:endParaRPr lang="en-US" sz="88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151" y="2349322"/>
            <a:ext cx="447314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pPr algn="ctr"/>
            <a:r>
              <a:rPr lang="en-US" sz="54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NAMES OF</a:t>
            </a:r>
            <a:endParaRPr lang="en-US" sz="54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1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72994"/>
            <a:ext cx="8888627" cy="2123658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His name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COUNSELOR</a:t>
            </a:r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5078313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Hebrews 4:15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15.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For we do not have a High Priest who cannot sympathize with our weaknesses, but was in all points tempted as we are, yet without sin.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5078313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James 1:5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5.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If any of you lacks wisdom, let him ask of God, who gives to all liberally and without reproach, and it will be given to him. 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2585323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 Peter 5:7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7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casting all your care upon Him, for He cares for you.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72994"/>
            <a:ext cx="8888627" cy="2123658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His name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MIGHTY</a:t>
            </a:r>
            <a:r>
              <a:rPr lang="en-US" sz="6600" b="1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GOD</a:t>
            </a:r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5909310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Luke 2:7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7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And she brought forth her firstborn Son, and wrapped Him in swaddling cloths, and laid Him in a manger, because there was no room for them in the inn.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72994"/>
            <a:ext cx="8888627" cy="3139321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His name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EVERLASTING</a:t>
            </a:r>
            <a:r>
              <a:rPr lang="en-US" sz="6600" b="1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FATHER</a:t>
            </a:r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3416320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Matthew 28:20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20.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…lo, I am with you always, even to the end of the age.” Amen.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2585323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Hebrews 13:8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8.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Jesus Christ is the same yesterday, today, and forever.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72994"/>
            <a:ext cx="8888627" cy="2123658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His name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PRINCE</a:t>
            </a:r>
            <a:r>
              <a:rPr lang="en-US" sz="6600" b="1" dirty="0">
                <a:solidFill>
                  <a:schemeClr val="bg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OF</a:t>
            </a:r>
            <a:r>
              <a:rPr lang="en-US" sz="6600" b="1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 </a:t>
            </a:r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PEACE</a:t>
            </a:r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0"/>
            <a:ext cx="8971005" cy="6740307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Isaiah 9:6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6.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For unto us a Child is born, unto us a Son is given; and the government will be upon His shoulder. And His name will be called Wonderful, Counselor, Mighty God, Everlasting Father, Prince of Peace.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049" y="2690278"/>
            <a:ext cx="1565189" cy="2323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145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M</a:t>
            </a:r>
            <a:endParaRPr lang="en-US" sz="145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7420" y="2712161"/>
            <a:ext cx="1565189" cy="2323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145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H</a:t>
            </a:r>
            <a:endParaRPr lang="en-US" sz="145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5151" y="3089187"/>
            <a:ext cx="447314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pPr algn="ctr"/>
            <a:r>
              <a:rPr lang="en-US" sz="96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ESSIA</a:t>
            </a:r>
            <a:endParaRPr lang="en-US" sz="88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151" y="2349322"/>
            <a:ext cx="447314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pPr algn="ctr"/>
            <a:r>
              <a:rPr lang="en-US" sz="5400" dirty="0" smtClean="0">
                <a:gradFill>
                  <a:gsLst>
                    <a:gs pos="0">
                      <a:srgbClr val="FE8712"/>
                    </a:gs>
                    <a:gs pos="74000">
                      <a:srgbClr val="FFC000"/>
                    </a:gs>
                    <a:gs pos="83000">
                      <a:srgbClr val="FE8712"/>
                    </a:gs>
                    <a:gs pos="100000">
                      <a:srgbClr val="FE8712"/>
                    </a:gs>
                  </a:gsLst>
                  <a:lin ang="5400000" scaled="1"/>
                </a:gradFill>
                <a:latin typeface="Perpetua Titling MT" panose="02020502060505020804" pitchFamily="18" charset="0"/>
              </a:rPr>
              <a:t>NAMES OF</a:t>
            </a:r>
            <a:endParaRPr lang="en-US" sz="5400" dirty="0">
              <a:gradFill>
                <a:gsLst>
                  <a:gs pos="0">
                    <a:srgbClr val="FE8712"/>
                  </a:gs>
                  <a:gs pos="74000">
                    <a:srgbClr val="FFC000"/>
                  </a:gs>
                  <a:gs pos="83000">
                    <a:srgbClr val="FE8712"/>
                  </a:gs>
                  <a:gs pos="100000">
                    <a:srgbClr val="FE8712"/>
                  </a:gs>
                </a:gsLst>
                <a:lin ang="5400000" scaled="1"/>
              </a:gradFill>
              <a:latin typeface="Perpetua Titling MT" panose="020205020605050208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6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2585323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Philippians 2:10-11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10.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that at the name of Jesus every knee should bow,…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72994"/>
            <a:ext cx="8855676" cy="4247317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Philippians 2:10-11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11.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and that every tongue should confess that Jesus Christ is Lord, to the glory of God the Father.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72994"/>
            <a:ext cx="8888627" cy="2123658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His name is</a:t>
            </a:r>
          </a:p>
          <a:p>
            <a:pPr algn="ctr"/>
            <a:r>
              <a:rPr lang="en-US" sz="6600" b="1" u="sng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WONDERFUL</a:t>
            </a:r>
            <a:r>
              <a:rPr lang="en-US" sz="66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3416320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Psalm 40:5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5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Many, O Lord my God, are Your wonderful works which You have done…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3416320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Psalm 105:5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5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Remember His marvelous works which He has done, His wonders,…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4247317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Daniel 4:2-3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2.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I thought it good to declare the signs and wonders that the Most High God has worked for me.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172994"/>
            <a:ext cx="8863914" cy="1754326"/>
          </a:xfrm>
          <a:prstGeom prst="rect">
            <a:avLst/>
          </a:prstGeom>
          <a:solidFill>
            <a:schemeClr val="tx1">
              <a:alpha val="2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Daniel 4:2-3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3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How great are His signs,…</a:t>
            </a:r>
            <a:endParaRPr lang="en-US" sz="5400" dirty="0">
              <a:solidFill>
                <a:schemeClr val="accent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357</Words>
  <Application>Microsoft Office PowerPoint</Application>
  <PresentationFormat>On-screen Show (4:3)</PresentationFormat>
  <Paragraphs>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Californian FB</vt:lpstr>
      <vt:lpstr>Perpetua Titling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6</cp:revision>
  <dcterms:created xsi:type="dcterms:W3CDTF">2016-12-22T14:58:15Z</dcterms:created>
  <dcterms:modified xsi:type="dcterms:W3CDTF">2016-12-22T20:05:38Z</dcterms:modified>
</cp:coreProperties>
</file>