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E942D8-F7BF-45BC-951D-AE44568565CC}">
          <p14:sldIdLst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87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A452-2A94-439E-AAED-444EC3D56696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C8DD1-D4E1-48C5-BFEA-51F07B265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605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A452-2A94-439E-AAED-444EC3D56696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C8DD1-D4E1-48C5-BFEA-51F07B265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538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A452-2A94-439E-AAED-444EC3D56696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C8DD1-D4E1-48C5-BFEA-51F07B265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74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A452-2A94-439E-AAED-444EC3D56696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C8DD1-D4E1-48C5-BFEA-51F07B265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09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A452-2A94-439E-AAED-444EC3D56696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C8DD1-D4E1-48C5-BFEA-51F07B265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521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A452-2A94-439E-AAED-444EC3D56696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C8DD1-D4E1-48C5-BFEA-51F07B265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318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A452-2A94-439E-AAED-444EC3D56696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C8DD1-D4E1-48C5-BFEA-51F07B265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976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A452-2A94-439E-AAED-444EC3D56696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C8DD1-D4E1-48C5-BFEA-51F07B265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726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A452-2A94-439E-AAED-444EC3D56696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C8DD1-D4E1-48C5-BFEA-51F07B265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48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A452-2A94-439E-AAED-444EC3D56696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C8DD1-D4E1-48C5-BFEA-51F07B265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382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A452-2A94-439E-AAED-444EC3D56696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C8DD1-D4E1-48C5-BFEA-51F07B265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381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CA452-2A94-439E-AAED-444EC3D56696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C8DD1-D4E1-48C5-BFEA-51F07B265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038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91049" y="2690278"/>
            <a:ext cx="1565189" cy="232371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  <a:bevelB w="38100" h="38100"/>
            </a:sp3d>
          </a:bodyPr>
          <a:lstStyle/>
          <a:p>
            <a:r>
              <a:rPr lang="en-US" sz="14500" dirty="0" smtClean="0">
                <a:gradFill>
                  <a:gsLst>
                    <a:gs pos="0">
                      <a:srgbClr val="FE8712"/>
                    </a:gs>
                    <a:gs pos="74000">
                      <a:srgbClr val="FFC000"/>
                    </a:gs>
                    <a:gs pos="83000">
                      <a:srgbClr val="FE8712"/>
                    </a:gs>
                    <a:gs pos="100000">
                      <a:srgbClr val="FE8712"/>
                    </a:gs>
                  </a:gsLst>
                  <a:lin ang="5400000" scaled="1"/>
                </a:gradFill>
                <a:latin typeface="Perpetua Titling MT" panose="02020502060505020804" pitchFamily="18" charset="0"/>
              </a:rPr>
              <a:t>M</a:t>
            </a:r>
            <a:endParaRPr lang="en-US" sz="14500" dirty="0">
              <a:gradFill>
                <a:gsLst>
                  <a:gs pos="0">
                    <a:srgbClr val="FE8712"/>
                  </a:gs>
                  <a:gs pos="74000">
                    <a:srgbClr val="FFC000"/>
                  </a:gs>
                  <a:gs pos="83000">
                    <a:srgbClr val="FE8712"/>
                  </a:gs>
                  <a:gs pos="100000">
                    <a:srgbClr val="FE8712"/>
                  </a:gs>
                </a:gsLst>
                <a:lin ang="5400000" scaled="1"/>
              </a:gradFill>
              <a:latin typeface="Perpetua Titling MT" panose="020205020605050208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37420" y="2712161"/>
            <a:ext cx="1565189" cy="232371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  <a:bevelB w="38100" h="38100"/>
            </a:sp3d>
          </a:bodyPr>
          <a:lstStyle/>
          <a:p>
            <a:r>
              <a:rPr lang="en-US" sz="14500" dirty="0" smtClean="0">
                <a:gradFill>
                  <a:gsLst>
                    <a:gs pos="0">
                      <a:srgbClr val="FE8712"/>
                    </a:gs>
                    <a:gs pos="74000">
                      <a:srgbClr val="FFC000"/>
                    </a:gs>
                    <a:gs pos="83000">
                      <a:srgbClr val="FE8712"/>
                    </a:gs>
                    <a:gs pos="100000">
                      <a:srgbClr val="FE8712"/>
                    </a:gs>
                  </a:gsLst>
                  <a:lin ang="5400000" scaled="1"/>
                </a:gradFill>
                <a:latin typeface="Perpetua Titling MT" panose="02020502060505020804" pitchFamily="18" charset="0"/>
              </a:rPr>
              <a:t>H</a:t>
            </a:r>
            <a:endParaRPr lang="en-US" sz="14500" dirty="0">
              <a:gradFill>
                <a:gsLst>
                  <a:gs pos="0">
                    <a:srgbClr val="FE8712"/>
                  </a:gs>
                  <a:gs pos="74000">
                    <a:srgbClr val="FFC000"/>
                  </a:gs>
                  <a:gs pos="83000">
                    <a:srgbClr val="FE8712"/>
                  </a:gs>
                  <a:gs pos="100000">
                    <a:srgbClr val="FE8712"/>
                  </a:gs>
                </a:gsLst>
                <a:lin ang="5400000" scaled="1"/>
              </a:gradFill>
              <a:latin typeface="Perpetua Titling MT" panose="020205020605050208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95151" y="3089187"/>
            <a:ext cx="4473146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  <a:bevelB w="38100" h="38100"/>
            </a:sp3d>
          </a:bodyPr>
          <a:lstStyle/>
          <a:p>
            <a:pPr algn="ctr"/>
            <a:r>
              <a:rPr lang="en-US" sz="9600" dirty="0" smtClean="0">
                <a:gradFill>
                  <a:gsLst>
                    <a:gs pos="0">
                      <a:srgbClr val="FE8712"/>
                    </a:gs>
                    <a:gs pos="74000">
                      <a:srgbClr val="FFC000"/>
                    </a:gs>
                    <a:gs pos="83000">
                      <a:srgbClr val="FE8712"/>
                    </a:gs>
                    <a:gs pos="100000">
                      <a:srgbClr val="FE8712"/>
                    </a:gs>
                  </a:gsLst>
                  <a:lin ang="5400000" scaled="1"/>
                </a:gradFill>
                <a:latin typeface="Perpetua Titling MT" panose="02020502060505020804" pitchFamily="18" charset="0"/>
              </a:rPr>
              <a:t>ESSIA</a:t>
            </a:r>
            <a:endParaRPr lang="en-US" sz="8800" dirty="0">
              <a:gradFill>
                <a:gsLst>
                  <a:gs pos="0">
                    <a:srgbClr val="FE8712"/>
                  </a:gs>
                  <a:gs pos="74000">
                    <a:srgbClr val="FFC000"/>
                  </a:gs>
                  <a:gs pos="83000">
                    <a:srgbClr val="FE8712"/>
                  </a:gs>
                  <a:gs pos="100000">
                    <a:srgbClr val="FE8712"/>
                  </a:gs>
                </a:gsLst>
                <a:lin ang="5400000" scaled="1"/>
              </a:gradFill>
              <a:latin typeface="Perpetua Titling MT" panose="020205020605050208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95151" y="2349322"/>
            <a:ext cx="4473146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  <a:bevelB w="38100" h="38100"/>
            </a:sp3d>
          </a:bodyPr>
          <a:lstStyle/>
          <a:p>
            <a:pPr algn="ctr"/>
            <a:r>
              <a:rPr lang="en-US" sz="5400" dirty="0" smtClean="0">
                <a:gradFill>
                  <a:gsLst>
                    <a:gs pos="0">
                      <a:srgbClr val="FE8712"/>
                    </a:gs>
                    <a:gs pos="74000">
                      <a:srgbClr val="FFC000"/>
                    </a:gs>
                    <a:gs pos="83000">
                      <a:srgbClr val="FE8712"/>
                    </a:gs>
                    <a:gs pos="100000">
                      <a:srgbClr val="FE8712"/>
                    </a:gs>
                  </a:gsLst>
                  <a:lin ang="5400000" scaled="1"/>
                </a:gradFill>
                <a:latin typeface="Perpetua Titling MT" panose="02020502060505020804" pitchFamily="18" charset="0"/>
              </a:rPr>
              <a:t>NAMES OF</a:t>
            </a:r>
            <a:endParaRPr lang="en-US" sz="5400" dirty="0">
              <a:gradFill>
                <a:gsLst>
                  <a:gs pos="0">
                    <a:srgbClr val="FE8712"/>
                  </a:gs>
                  <a:gs pos="74000">
                    <a:srgbClr val="FFC000"/>
                  </a:gs>
                  <a:gs pos="83000">
                    <a:srgbClr val="FE8712"/>
                  </a:gs>
                  <a:gs pos="100000">
                    <a:srgbClr val="FE8712"/>
                  </a:gs>
                </a:gsLst>
                <a:lin ang="5400000" scaled="1"/>
              </a:gradFill>
              <a:latin typeface="Perpetua Titling MT" panose="020205020605050208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14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092" y="172994"/>
            <a:ext cx="8888627" cy="2123658"/>
          </a:xfrm>
          <a:prstGeom prst="rect">
            <a:avLst/>
          </a:prstGeom>
          <a:solidFill>
            <a:schemeClr val="tx1">
              <a:alpha val="2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chemeClr val="accent4"/>
                </a:solidFill>
                <a:latin typeface="Californian FB" panose="0207040306080B030204" pitchFamily="18" charset="0"/>
              </a:rPr>
              <a:t>His name is</a:t>
            </a:r>
          </a:p>
          <a:p>
            <a:pPr algn="ctr"/>
            <a:r>
              <a:rPr lang="en-US" sz="6600" b="1" u="sng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COUNSELOR</a:t>
            </a:r>
            <a:r>
              <a:rPr lang="en-US" sz="6600" dirty="0" smtClean="0">
                <a:solidFill>
                  <a:schemeClr val="accent4"/>
                </a:solidFill>
                <a:latin typeface="Californian FB" panose="0207040306080B030204" pitchFamily="18" charset="0"/>
              </a:rPr>
              <a:t>.</a:t>
            </a:r>
            <a:endParaRPr lang="en-US" sz="6600" dirty="0">
              <a:solidFill>
                <a:schemeClr val="accent4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71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1805" y="172994"/>
            <a:ext cx="8863914" cy="5078313"/>
          </a:xfrm>
          <a:prstGeom prst="rect">
            <a:avLst/>
          </a:prstGeom>
          <a:solidFill>
            <a:schemeClr val="tx1">
              <a:alpha val="2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Hebrews 4:15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15. </a:t>
            </a:r>
            <a:r>
              <a:rPr lang="en-US" sz="5400" dirty="0" smtClean="0">
                <a:solidFill>
                  <a:schemeClr val="accent4"/>
                </a:solidFill>
                <a:latin typeface="Californian FB" panose="0207040306080B030204" pitchFamily="18" charset="0"/>
              </a:rPr>
              <a:t>For we do not have a High Priest who cannot sympathize with our weaknesses, but was in all points tempted as we are, yet without sin.</a:t>
            </a:r>
            <a:endParaRPr lang="en-US" sz="5400" dirty="0">
              <a:solidFill>
                <a:schemeClr val="accent4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5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1805" y="172994"/>
            <a:ext cx="8863914" cy="5078313"/>
          </a:xfrm>
          <a:prstGeom prst="rect">
            <a:avLst/>
          </a:prstGeom>
          <a:solidFill>
            <a:schemeClr val="tx1">
              <a:alpha val="2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James 1:5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5. </a:t>
            </a:r>
            <a:r>
              <a:rPr lang="en-US" sz="5400" dirty="0" smtClean="0">
                <a:solidFill>
                  <a:schemeClr val="accent4"/>
                </a:solidFill>
                <a:latin typeface="Californian FB" panose="0207040306080B030204" pitchFamily="18" charset="0"/>
              </a:rPr>
              <a:t>If any of you lacks wisdom, let him ask of God, who gives to all liberally and without reproach, and it will be given to him. </a:t>
            </a:r>
            <a:endParaRPr lang="en-US" sz="5400" dirty="0">
              <a:solidFill>
                <a:schemeClr val="accent4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9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1805" y="172994"/>
            <a:ext cx="8863914" cy="2585323"/>
          </a:xfrm>
          <a:prstGeom prst="rect">
            <a:avLst/>
          </a:prstGeom>
          <a:solidFill>
            <a:schemeClr val="tx1">
              <a:alpha val="2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1 Peter 5:7</a:t>
            </a:r>
          </a:p>
          <a:p>
            <a:pPr algn="ctr"/>
            <a:r>
              <a:rPr lang="en-US" sz="5400" dirty="0">
                <a:solidFill>
                  <a:schemeClr val="bg1"/>
                </a:solidFill>
                <a:latin typeface="Californian FB" panose="0207040306080B030204" pitchFamily="18" charset="0"/>
              </a:rPr>
              <a:t>7</a:t>
            </a:r>
            <a:r>
              <a:rPr lang="en-US" sz="5400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. </a:t>
            </a:r>
            <a:r>
              <a:rPr lang="en-US" sz="5400" dirty="0" smtClean="0">
                <a:solidFill>
                  <a:schemeClr val="accent4"/>
                </a:solidFill>
                <a:latin typeface="Californian FB" panose="0207040306080B030204" pitchFamily="18" charset="0"/>
              </a:rPr>
              <a:t>casting all your care upon Him, for He cares for you.</a:t>
            </a:r>
            <a:endParaRPr lang="en-US" sz="5400" dirty="0">
              <a:solidFill>
                <a:schemeClr val="accent4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16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092" y="172994"/>
            <a:ext cx="8888627" cy="2123658"/>
          </a:xfrm>
          <a:prstGeom prst="rect">
            <a:avLst/>
          </a:prstGeom>
          <a:solidFill>
            <a:schemeClr val="tx1">
              <a:alpha val="2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chemeClr val="accent4"/>
                </a:solidFill>
                <a:latin typeface="Californian FB" panose="0207040306080B030204" pitchFamily="18" charset="0"/>
              </a:rPr>
              <a:t>His name is</a:t>
            </a:r>
          </a:p>
          <a:p>
            <a:pPr algn="ctr"/>
            <a:r>
              <a:rPr lang="en-US" sz="6600" b="1" u="sng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MIGHTY</a:t>
            </a:r>
            <a:r>
              <a:rPr lang="en-US" sz="6600" b="1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 </a:t>
            </a:r>
            <a:r>
              <a:rPr lang="en-US" sz="6600" b="1" u="sng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GOD</a:t>
            </a:r>
            <a:r>
              <a:rPr lang="en-US" sz="6600" dirty="0" smtClean="0">
                <a:solidFill>
                  <a:schemeClr val="accent4"/>
                </a:solidFill>
                <a:latin typeface="Californian FB" panose="0207040306080B030204" pitchFamily="18" charset="0"/>
              </a:rPr>
              <a:t>.</a:t>
            </a:r>
            <a:endParaRPr lang="en-US" sz="6600" dirty="0">
              <a:solidFill>
                <a:schemeClr val="accent4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04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1805" y="172994"/>
            <a:ext cx="8863914" cy="5909310"/>
          </a:xfrm>
          <a:prstGeom prst="rect">
            <a:avLst/>
          </a:prstGeom>
          <a:solidFill>
            <a:schemeClr val="tx1">
              <a:alpha val="2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Luke 2:7</a:t>
            </a:r>
          </a:p>
          <a:p>
            <a:pPr algn="ctr"/>
            <a:r>
              <a:rPr lang="en-US" sz="5400" dirty="0">
                <a:solidFill>
                  <a:schemeClr val="bg1"/>
                </a:solidFill>
                <a:latin typeface="Californian FB" panose="0207040306080B030204" pitchFamily="18" charset="0"/>
              </a:rPr>
              <a:t>7</a:t>
            </a:r>
            <a:r>
              <a:rPr lang="en-US" sz="5400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. </a:t>
            </a:r>
            <a:r>
              <a:rPr lang="en-US" sz="5400" dirty="0" smtClean="0">
                <a:solidFill>
                  <a:schemeClr val="accent4"/>
                </a:solidFill>
                <a:latin typeface="Californian FB" panose="0207040306080B030204" pitchFamily="18" charset="0"/>
              </a:rPr>
              <a:t>And she brought forth her firstborn Son, and wrapped Him in swaddling cloths, and laid Him in a manger, because there was no room for them in the inn.</a:t>
            </a:r>
            <a:endParaRPr lang="en-US" sz="5400" dirty="0">
              <a:solidFill>
                <a:schemeClr val="accent4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50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092" y="172994"/>
            <a:ext cx="8888627" cy="3139321"/>
          </a:xfrm>
          <a:prstGeom prst="rect">
            <a:avLst/>
          </a:prstGeom>
          <a:solidFill>
            <a:schemeClr val="tx1">
              <a:alpha val="2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chemeClr val="accent4"/>
                </a:solidFill>
                <a:latin typeface="Californian FB" panose="0207040306080B030204" pitchFamily="18" charset="0"/>
              </a:rPr>
              <a:t>His name is</a:t>
            </a:r>
          </a:p>
          <a:p>
            <a:pPr algn="ctr"/>
            <a:r>
              <a:rPr lang="en-US" sz="6600" b="1" u="sng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EVERLASTING</a:t>
            </a:r>
            <a:r>
              <a:rPr lang="en-US" sz="6600" b="1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 </a:t>
            </a:r>
            <a:r>
              <a:rPr lang="en-US" sz="6600" b="1" u="sng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FATHER</a:t>
            </a:r>
            <a:r>
              <a:rPr lang="en-US" sz="6600" dirty="0" smtClean="0">
                <a:solidFill>
                  <a:schemeClr val="accent4"/>
                </a:solidFill>
                <a:latin typeface="Californian FB" panose="0207040306080B030204" pitchFamily="18" charset="0"/>
              </a:rPr>
              <a:t>.</a:t>
            </a:r>
            <a:endParaRPr lang="en-US" sz="6600" dirty="0">
              <a:solidFill>
                <a:schemeClr val="accent4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400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1805" y="172994"/>
            <a:ext cx="8863914" cy="3416320"/>
          </a:xfrm>
          <a:prstGeom prst="rect">
            <a:avLst/>
          </a:prstGeom>
          <a:solidFill>
            <a:schemeClr val="tx1">
              <a:alpha val="2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Matthew 28:20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20. </a:t>
            </a:r>
            <a:r>
              <a:rPr lang="en-US" sz="5400" dirty="0" smtClean="0">
                <a:solidFill>
                  <a:schemeClr val="accent4"/>
                </a:solidFill>
                <a:latin typeface="Californian FB" panose="0207040306080B030204" pitchFamily="18" charset="0"/>
              </a:rPr>
              <a:t>…lo, I am with you always, even to the end of the age.” Amen.</a:t>
            </a:r>
            <a:endParaRPr lang="en-US" sz="5400" dirty="0">
              <a:solidFill>
                <a:schemeClr val="accent4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85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1805" y="172994"/>
            <a:ext cx="8863914" cy="2585323"/>
          </a:xfrm>
          <a:prstGeom prst="rect">
            <a:avLst/>
          </a:prstGeom>
          <a:solidFill>
            <a:schemeClr val="tx1">
              <a:alpha val="2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Hebrews 13:8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8. </a:t>
            </a:r>
            <a:r>
              <a:rPr lang="en-US" sz="5400" dirty="0" smtClean="0">
                <a:solidFill>
                  <a:schemeClr val="accent4"/>
                </a:solidFill>
                <a:latin typeface="Californian FB" panose="0207040306080B030204" pitchFamily="18" charset="0"/>
              </a:rPr>
              <a:t>Jesus Christ is the same yesterday, today, and forever.</a:t>
            </a:r>
            <a:endParaRPr lang="en-US" sz="5400" dirty="0">
              <a:solidFill>
                <a:schemeClr val="accent4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341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092" y="172994"/>
            <a:ext cx="8888627" cy="2123658"/>
          </a:xfrm>
          <a:prstGeom prst="rect">
            <a:avLst/>
          </a:prstGeom>
          <a:solidFill>
            <a:schemeClr val="tx1">
              <a:alpha val="2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chemeClr val="accent4"/>
                </a:solidFill>
                <a:latin typeface="Californian FB" panose="0207040306080B030204" pitchFamily="18" charset="0"/>
              </a:rPr>
              <a:t>His name is</a:t>
            </a:r>
          </a:p>
          <a:p>
            <a:pPr algn="ctr"/>
            <a:r>
              <a:rPr lang="en-US" sz="6600" b="1" u="sng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PRINCE</a:t>
            </a:r>
            <a:r>
              <a:rPr lang="en-US" sz="6600" b="1" dirty="0">
                <a:solidFill>
                  <a:schemeClr val="bg1"/>
                </a:solidFill>
                <a:latin typeface="Californian FB" panose="0207040306080B030204" pitchFamily="18" charset="0"/>
              </a:rPr>
              <a:t> </a:t>
            </a:r>
            <a:r>
              <a:rPr lang="en-US" sz="6600" b="1" u="sng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OF</a:t>
            </a:r>
            <a:r>
              <a:rPr lang="en-US" sz="6600" b="1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 </a:t>
            </a:r>
            <a:r>
              <a:rPr lang="en-US" sz="6600" b="1" u="sng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PEACE</a:t>
            </a:r>
            <a:r>
              <a:rPr lang="en-US" sz="6600" dirty="0" smtClean="0">
                <a:solidFill>
                  <a:schemeClr val="accent4"/>
                </a:solidFill>
                <a:latin typeface="Californian FB" panose="0207040306080B030204" pitchFamily="18" charset="0"/>
              </a:rPr>
              <a:t>.</a:t>
            </a:r>
            <a:endParaRPr lang="en-US" sz="6600" dirty="0">
              <a:solidFill>
                <a:schemeClr val="accent4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14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141" y="0"/>
            <a:ext cx="8971005" cy="6740307"/>
          </a:xfrm>
          <a:prstGeom prst="rect">
            <a:avLst/>
          </a:prstGeom>
          <a:solidFill>
            <a:schemeClr val="tx1">
              <a:alpha val="2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Isaiah 9:6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6. </a:t>
            </a:r>
            <a:r>
              <a:rPr lang="en-US" sz="5400" dirty="0" smtClean="0">
                <a:solidFill>
                  <a:schemeClr val="accent4"/>
                </a:solidFill>
                <a:latin typeface="Californian FB" panose="0207040306080B030204" pitchFamily="18" charset="0"/>
              </a:rPr>
              <a:t>For unto us a Child is born, unto us a Son is given; and the government will be upon His shoulder. And His name will be called Wonderful, Counselor, Mighty God, Everlasting Father, Prince of Peace.</a:t>
            </a:r>
            <a:endParaRPr lang="en-US" sz="5400" dirty="0">
              <a:solidFill>
                <a:schemeClr val="accent4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62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91049" y="2690278"/>
            <a:ext cx="1565189" cy="232371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  <a:bevelB w="38100" h="38100"/>
            </a:sp3d>
          </a:bodyPr>
          <a:lstStyle/>
          <a:p>
            <a:r>
              <a:rPr lang="en-US" sz="14500" dirty="0" smtClean="0">
                <a:gradFill>
                  <a:gsLst>
                    <a:gs pos="0">
                      <a:srgbClr val="FE8712"/>
                    </a:gs>
                    <a:gs pos="74000">
                      <a:srgbClr val="FFC000"/>
                    </a:gs>
                    <a:gs pos="83000">
                      <a:srgbClr val="FE8712"/>
                    </a:gs>
                    <a:gs pos="100000">
                      <a:srgbClr val="FE8712"/>
                    </a:gs>
                  </a:gsLst>
                  <a:lin ang="5400000" scaled="1"/>
                </a:gradFill>
                <a:latin typeface="Perpetua Titling MT" panose="02020502060505020804" pitchFamily="18" charset="0"/>
              </a:rPr>
              <a:t>M</a:t>
            </a:r>
            <a:endParaRPr lang="en-US" sz="14500" dirty="0">
              <a:gradFill>
                <a:gsLst>
                  <a:gs pos="0">
                    <a:srgbClr val="FE8712"/>
                  </a:gs>
                  <a:gs pos="74000">
                    <a:srgbClr val="FFC000"/>
                  </a:gs>
                  <a:gs pos="83000">
                    <a:srgbClr val="FE8712"/>
                  </a:gs>
                  <a:gs pos="100000">
                    <a:srgbClr val="FE8712"/>
                  </a:gs>
                </a:gsLst>
                <a:lin ang="5400000" scaled="1"/>
              </a:gradFill>
              <a:latin typeface="Perpetua Titling MT" panose="020205020605050208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37420" y="2712161"/>
            <a:ext cx="1565189" cy="232371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  <a:bevelB w="38100" h="38100"/>
            </a:sp3d>
          </a:bodyPr>
          <a:lstStyle/>
          <a:p>
            <a:r>
              <a:rPr lang="en-US" sz="14500" dirty="0" smtClean="0">
                <a:gradFill>
                  <a:gsLst>
                    <a:gs pos="0">
                      <a:srgbClr val="FE8712"/>
                    </a:gs>
                    <a:gs pos="74000">
                      <a:srgbClr val="FFC000"/>
                    </a:gs>
                    <a:gs pos="83000">
                      <a:srgbClr val="FE8712"/>
                    </a:gs>
                    <a:gs pos="100000">
                      <a:srgbClr val="FE8712"/>
                    </a:gs>
                  </a:gsLst>
                  <a:lin ang="5400000" scaled="1"/>
                </a:gradFill>
                <a:latin typeface="Perpetua Titling MT" panose="02020502060505020804" pitchFamily="18" charset="0"/>
              </a:rPr>
              <a:t>H</a:t>
            </a:r>
            <a:endParaRPr lang="en-US" sz="14500" dirty="0">
              <a:gradFill>
                <a:gsLst>
                  <a:gs pos="0">
                    <a:srgbClr val="FE8712"/>
                  </a:gs>
                  <a:gs pos="74000">
                    <a:srgbClr val="FFC000"/>
                  </a:gs>
                  <a:gs pos="83000">
                    <a:srgbClr val="FE8712"/>
                  </a:gs>
                  <a:gs pos="100000">
                    <a:srgbClr val="FE8712"/>
                  </a:gs>
                </a:gsLst>
                <a:lin ang="5400000" scaled="1"/>
              </a:gradFill>
              <a:latin typeface="Perpetua Titling MT" panose="020205020605050208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95151" y="3089187"/>
            <a:ext cx="4473146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  <a:bevelB w="38100" h="38100"/>
            </a:sp3d>
          </a:bodyPr>
          <a:lstStyle/>
          <a:p>
            <a:pPr algn="ctr"/>
            <a:r>
              <a:rPr lang="en-US" sz="9600" dirty="0" smtClean="0">
                <a:gradFill>
                  <a:gsLst>
                    <a:gs pos="0">
                      <a:srgbClr val="FE8712"/>
                    </a:gs>
                    <a:gs pos="74000">
                      <a:srgbClr val="FFC000"/>
                    </a:gs>
                    <a:gs pos="83000">
                      <a:srgbClr val="FE8712"/>
                    </a:gs>
                    <a:gs pos="100000">
                      <a:srgbClr val="FE8712"/>
                    </a:gs>
                  </a:gsLst>
                  <a:lin ang="5400000" scaled="1"/>
                </a:gradFill>
                <a:latin typeface="Perpetua Titling MT" panose="02020502060505020804" pitchFamily="18" charset="0"/>
              </a:rPr>
              <a:t>ESSIA</a:t>
            </a:r>
            <a:endParaRPr lang="en-US" sz="8800" dirty="0">
              <a:gradFill>
                <a:gsLst>
                  <a:gs pos="0">
                    <a:srgbClr val="FE8712"/>
                  </a:gs>
                  <a:gs pos="74000">
                    <a:srgbClr val="FFC000"/>
                  </a:gs>
                  <a:gs pos="83000">
                    <a:srgbClr val="FE8712"/>
                  </a:gs>
                  <a:gs pos="100000">
                    <a:srgbClr val="FE8712"/>
                  </a:gs>
                </a:gsLst>
                <a:lin ang="5400000" scaled="1"/>
              </a:gradFill>
              <a:latin typeface="Perpetua Titling MT" panose="020205020605050208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95151" y="2349322"/>
            <a:ext cx="4473146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  <a:bevelB w="38100" h="38100"/>
            </a:sp3d>
          </a:bodyPr>
          <a:lstStyle/>
          <a:p>
            <a:pPr algn="ctr"/>
            <a:r>
              <a:rPr lang="en-US" sz="5400" dirty="0" smtClean="0">
                <a:gradFill>
                  <a:gsLst>
                    <a:gs pos="0">
                      <a:srgbClr val="FE8712"/>
                    </a:gs>
                    <a:gs pos="74000">
                      <a:srgbClr val="FFC000"/>
                    </a:gs>
                    <a:gs pos="83000">
                      <a:srgbClr val="FE8712"/>
                    </a:gs>
                    <a:gs pos="100000">
                      <a:srgbClr val="FE8712"/>
                    </a:gs>
                  </a:gsLst>
                  <a:lin ang="5400000" scaled="1"/>
                </a:gradFill>
                <a:latin typeface="Perpetua Titling MT" panose="02020502060505020804" pitchFamily="18" charset="0"/>
              </a:rPr>
              <a:t>NAMES OF</a:t>
            </a:r>
            <a:endParaRPr lang="en-US" sz="5400" dirty="0">
              <a:gradFill>
                <a:gsLst>
                  <a:gs pos="0">
                    <a:srgbClr val="FE8712"/>
                  </a:gs>
                  <a:gs pos="74000">
                    <a:srgbClr val="FFC000"/>
                  </a:gs>
                  <a:gs pos="83000">
                    <a:srgbClr val="FE8712"/>
                  </a:gs>
                  <a:gs pos="100000">
                    <a:srgbClr val="FE8712"/>
                  </a:gs>
                </a:gsLst>
                <a:lin ang="5400000" scaled="1"/>
              </a:gradFill>
              <a:latin typeface="Perpetua Titling MT" panose="020205020605050208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90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367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1805" y="172994"/>
            <a:ext cx="8863914" cy="2585323"/>
          </a:xfrm>
          <a:prstGeom prst="rect">
            <a:avLst/>
          </a:prstGeom>
          <a:solidFill>
            <a:schemeClr val="tx1">
              <a:alpha val="2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Philippians 2:10-11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10. </a:t>
            </a:r>
            <a:r>
              <a:rPr lang="en-US" sz="5400" dirty="0" smtClean="0">
                <a:solidFill>
                  <a:schemeClr val="accent4"/>
                </a:solidFill>
                <a:latin typeface="Californian FB" panose="0207040306080B030204" pitchFamily="18" charset="0"/>
              </a:rPr>
              <a:t>that at the name of Jesus every knee should bow,…</a:t>
            </a:r>
            <a:endParaRPr lang="en-US" sz="5400" dirty="0">
              <a:solidFill>
                <a:schemeClr val="accent4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7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043" y="172994"/>
            <a:ext cx="8855676" cy="4247317"/>
          </a:xfrm>
          <a:prstGeom prst="rect">
            <a:avLst/>
          </a:prstGeom>
          <a:solidFill>
            <a:schemeClr val="tx1">
              <a:alpha val="2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Philippians 2:10-11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11. </a:t>
            </a:r>
            <a:r>
              <a:rPr lang="en-US" sz="5400" dirty="0" smtClean="0">
                <a:solidFill>
                  <a:schemeClr val="accent4"/>
                </a:solidFill>
                <a:latin typeface="Californian FB" panose="0207040306080B030204" pitchFamily="18" charset="0"/>
              </a:rPr>
              <a:t>and that every tongue should confess that Jesus Christ is Lord, to the glory of God the Father.</a:t>
            </a:r>
            <a:endParaRPr lang="en-US" sz="5400" dirty="0">
              <a:solidFill>
                <a:schemeClr val="accent4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355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092" y="172994"/>
            <a:ext cx="8888627" cy="2123658"/>
          </a:xfrm>
          <a:prstGeom prst="rect">
            <a:avLst/>
          </a:prstGeom>
          <a:solidFill>
            <a:schemeClr val="tx1">
              <a:alpha val="2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chemeClr val="accent4"/>
                </a:solidFill>
                <a:latin typeface="Californian FB" panose="0207040306080B030204" pitchFamily="18" charset="0"/>
              </a:rPr>
              <a:t>His name is</a:t>
            </a:r>
          </a:p>
          <a:p>
            <a:pPr algn="ctr"/>
            <a:r>
              <a:rPr lang="en-US" sz="6600" b="1" u="sng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WONDERFUL</a:t>
            </a:r>
            <a:r>
              <a:rPr lang="en-US" sz="6600" dirty="0" smtClean="0">
                <a:solidFill>
                  <a:schemeClr val="accent4"/>
                </a:solidFill>
                <a:latin typeface="Californian FB" panose="0207040306080B030204" pitchFamily="18" charset="0"/>
              </a:rPr>
              <a:t>.</a:t>
            </a:r>
            <a:endParaRPr lang="en-US" sz="6600" dirty="0">
              <a:solidFill>
                <a:schemeClr val="accent4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9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1805" y="172994"/>
            <a:ext cx="8863914" cy="3416320"/>
          </a:xfrm>
          <a:prstGeom prst="rect">
            <a:avLst/>
          </a:prstGeom>
          <a:solidFill>
            <a:schemeClr val="tx1">
              <a:alpha val="2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Psalm 40:5</a:t>
            </a:r>
          </a:p>
          <a:p>
            <a:pPr algn="ctr"/>
            <a:r>
              <a:rPr lang="en-US" sz="5400" dirty="0">
                <a:solidFill>
                  <a:schemeClr val="bg1"/>
                </a:solidFill>
                <a:latin typeface="Californian FB" panose="0207040306080B030204" pitchFamily="18" charset="0"/>
              </a:rPr>
              <a:t>5</a:t>
            </a:r>
            <a:r>
              <a:rPr lang="en-US" sz="5400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. </a:t>
            </a:r>
            <a:r>
              <a:rPr lang="en-US" sz="5400" dirty="0" smtClean="0">
                <a:solidFill>
                  <a:schemeClr val="accent4"/>
                </a:solidFill>
                <a:latin typeface="Californian FB" panose="0207040306080B030204" pitchFamily="18" charset="0"/>
              </a:rPr>
              <a:t>Many, O Lord my God, are Your wonderful works which You have done…</a:t>
            </a:r>
            <a:endParaRPr lang="en-US" sz="5400" dirty="0">
              <a:solidFill>
                <a:schemeClr val="accent4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97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1805" y="172994"/>
            <a:ext cx="8863914" cy="3416320"/>
          </a:xfrm>
          <a:prstGeom prst="rect">
            <a:avLst/>
          </a:prstGeom>
          <a:solidFill>
            <a:schemeClr val="tx1">
              <a:alpha val="2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Psalm 105:5</a:t>
            </a:r>
          </a:p>
          <a:p>
            <a:pPr algn="ctr"/>
            <a:r>
              <a:rPr lang="en-US" sz="5400" dirty="0">
                <a:solidFill>
                  <a:schemeClr val="bg1"/>
                </a:solidFill>
                <a:latin typeface="Californian FB" panose="0207040306080B030204" pitchFamily="18" charset="0"/>
              </a:rPr>
              <a:t>5</a:t>
            </a:r>
            <a:r>
              <a:rPr lang="en-US" sz="5400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. </a:t>
            </a:r>
            <a:r>
              <a:rPr lang="en-US" sz="5400" dirty="0" smtClean="0">
                <a:solidFill>
                  <a:schemeClr val="accent4"/>
                </a:solidFill>
                <a:latin typeface="Californian FB" panose="0207040306080B030204" pitchFamily="18" charset="0"/>
              </a:rPr>
              <a:t>Remember His marvelous works which He has done, His wonders,…</a:t>
            </a:r>
            <a:endParaRPr lang="en-US" sz="5400" dirty="0">
              <a:solidFill>
                <a:schemeClr val="accent4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15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1805" y="172994"/>
            <a:ext cx="8863914" cy="4247317"/>
          </a:xfrm>
          <a:prstGeom prst="rect">
            <a:avLst/>
          </a:prstGeom>
          <a:solidFill>
            <a:schemeClr val="tx1">
              <a:alpha val="2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Daniel 4:2-3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2. </a:t>
            </a:r>
            <a:r>
              <a:rPr lang="en-US" sz="5400" dirty="0" smtClean="0">
                <a:solidFill>
                  <a:schemeClr val="accent4"/>
                </a:solidFill>
                <a:latin typeface="Californian FB" panose="0207040306080B030204" pitchFamily="18" charset="0"/>
              </a:rPr>
              <a:t>I thought it good to declare the signs and wonders that the Most High God has worked for me.</a:t>
            </a:r>
            <a:endParaRPr lang="en-US" sz="5400" dirty="0">
              <a:solidFill>
                <a:schemeClr val="accent4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72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1805" y="172994"/>
            <a:ext cx="8863914" cy="1754326"/>
          </a:xfrm>
          <a:prstGeom prst="rect">
            <a:avLst/>
          </a:prstGeom>
          <a:solidFill>
            <a:schemeClr val="tx1">
              <a:alpha val="2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Daniel 4:2-3</a:t>
            </a:r>
          </a:p>
          <a:p>
            <a:pPr algn="ctr"/>
            <a:r>
              <a:rPr lang="en-US" sz="5400" dirty="0">
                <a:solidFill>
                  <a:schemeClr val="bg1"/>
                </a:solidFill>
                <a:latin typeface="Californian FB" panose="0207040306080B030204" pitchFamily="18" charset="0"/>
              </a:rPr>
              <a:t>3</a:t>
            </a:r>
            <a:r>
              <a:rPr lang="en-US" sz="5400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. </a:t>
            </a:r>
            <a:r>
              <a:rPr lang="en-US" sz="5400" dirty="0" smtClean="0">
                <a:solidFill>
                  <a:schemeClr val="accent4"/>
                </a:solidFill>
                <a:latin typeface="Californian FB" panose="0207040306080B030204" pitchFamily="18" charset="0"/>
              </a:rPr>
              <a:t>How great are His signs,…</a:t>
            </a:r>
            <a:endParaRPr lang="en-US" sz="5400" dirty="0">
              <a:solidFill>
                <a:schemeClr val="accent4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69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357</Words>
  <Application>Microsoft Office PowerPoint</Application>
  <PresentationFormat>On-screen Show (4:3)</PresentationFormat>
  <Paragraphs>44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Californian FB</vt:lpstr>
      <vt:lpstr>Perpetua Titling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Seifert</dc:creator>
  <cp:lastModifiedBy>Heather Seifert</cp:lastModifiedBy>
  <cp:revision>6</cp:revision>
  <dcterms:created xsi:type="dcterms:W3CDTF">2016-12-22T14:58:15Z</dcterms:created>
  <dcterms:modified xsi:type="dcterms:W3CDTF">2016-12-22T20:05:38Z</dcterms:modified>
</cp:coreProperties>
</file>