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336" r:id="rId5"/>
    <p:sldId id="337" r:id="rId6"/>
    <p:sldId id="338" r:id="rId7"/>
    <p:sldId id="268" r:id="rId8"/>
    <p:sldId id="339" r:id="rId9"/>
    <p:sldId id="340" r:id="rId10"/>
    <p:sldId id="327" r:id="rId11"/>
    <p:sldId id="341" r:id="rId12"/>
    <p:sldId id="342" r:id="rId13"/>
    <p:sldId id="344" r:id="rId14"/>
    <p:sldId id="345" r:id="rId15"/>
    <p:sldId id="346" r:id="rId16"/>
    <p:sldId id="328" r:id="rId17"/>
    <p:sldId id="347" r:id="rId18"/>
    <p:sldId id="324" r:id="rId19"/>
    <p:sldId id="319" r:id="rId20"/>
    <p:sldId id="335" r:id="rId21"/>
    <p:sldId id="348" r:id="rId22"/>
    <p:sldId id="349" r:id="rId23"/>
    <p:sldId id="350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7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438E-BC07-4A36-8320-40FD8D2A17F6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8B07-87EE-421A-ACE2-E6ADA44C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111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438E-BC07-4A36-8320-40FD8D2A17F6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8B07-87EE-421A-ACE2-E6ADA44C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4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438E-BC07-4A36-8320-40FD8D2A17F6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8B07-87EE-421A-ACE2-E6ADA44C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704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438E-BC07-4A36-8320-40FD8D2A17F6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8B07-87EE-421A-ACE2-E6ADA44C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180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438E-BC07-4A36-8320-40FD8D2A17F6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8B07-87EE-421A-ACE2-E6ADA44C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240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438E-BC07-4A36-8320-40FD8D2A17F6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8B07-87EE-421A-ACE2-E6ADA44C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49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438E-BC07-4A36-8320-40FD8D2A17F6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8B07-87EE-421A-ACE2-E6ADA44C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361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438E-BC07-4A36-8320-40FD8D2A17F6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8B07-87EE-421A-ACE2-E6ADA44C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39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438E-BC07-4A36-8320-40FD8D2A17F6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8B07-87EE-421A-ACE2-E6ADA44C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820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438E-BC07-4A36-8320-40FD8D2A17F6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8B07-87EE-421A-ACE2-E6ADA44C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031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438E-BC07-4A36-8320-40FD8D2A17F6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8B07-87EE-421A-ACE2-E6ADA44C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5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F438E-BC07-4A36-8320-40FD8D2A17F6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C8B07-87EE-421A-ACE2-E6ADA44C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5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15292" y="4437638"/>
            <a:ext cx="6178730" cy="1323439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FFFF00"/>
                </a:solidFill>
                <a:latin typeface="Britannic Bold" panose="020B0903060703020204" pitchFamily="34" charset="0"/>
              </a:rPr>
              <a:t>Acts 18:8-17</a:t>
            </a:r>
            <a:endParaRPr lang="en-US" sz="8000" dirty="0">
              <a:solidFill>
                <a:srgbClr val="FFFF00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9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12856" y="262562"/>
            <a:ext cx="8537510" cy="5078313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Acts 18:12-17 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12.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When </a:t>
            </a:r>
            <a:r>
              <a:rPr lang="en-US" sz="5400" dirty="0" err="1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Gallio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 was proconsul of Achaia, the Jews with one accord rose up against Paul and brought him to the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judgment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seat,</a:t>
            </a:r>
            <a:endParaRPr lang="en-US" sz="5400" dirty="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80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12856" y="262562"/>
            <a:ext cx="8537510" cy="3416320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Acts 18:12-17 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13.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saying, “This fellow persuades men to worship God contrary to the law.”</a:t>
            </a:r>
            <a:endParaRPr lang="en-US" sz="5400" dirty="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4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1094" y="0"/>
            <a:ext cx="8537510" cy="6740307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Acts 18:12-17 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14.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And when Paul was about to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open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his mouth, </a:t>
            </a:r>
            <a:r>
              <a:rPr lang="en-US" sz="5400" dirty="0" err="1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Gallio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 said to the Jews, “If it were a matter of wrongdoing or wicked crimes, O Jews, there would be reason why I should bear with you.</a:t>
            </a:r>
            <a:endParaRPr lang="en-US" sz="5400" dirty="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60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12856" y="262562"/>
            <a:ext cx="8537510" cy="5078313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Acts 18:12-17 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15.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But if it is a question of words and names and your own law, look to it yourselves; for I do not want to be a judge of such matters.”</a:t>
            </a:r>
            <a:endParaRPr lang="en-US" sz="5400" dirty="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81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12856" y="262562"/>
            <a:ext cx="8537510" cy="2585323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Acts 18:12-17 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16.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And he drove them from the judgment seat.</a:t>
            </a:r>
            <a:endParaRPr lang="en-US" sz="5400" dirty="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19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12856" y="262562"/>
            <a:ext cx="8537510" cy="5909310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Acts 18:12-17 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17.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Then all the Greeks took </a:t>
            </a:r>
            <a:r>
              <a:rPr lang="en-US" sz="5400" dirty="0" err="1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Sosthenes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, the ruler of the synagogue, and beat him before the judgment seat. But </a:t>
            </a:r>
            <a:r>
              <a:rPr lang="en-US" sz="5400" dirty="0" err="1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Gallio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 took no notice of these things.</a:t>
            </a:r>
            <a:endParaRPr lang="en-US" sz="5400" dirty="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56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12856" y="262562"/>
            <a:ext cx="8537510" cy="3416320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John 16:12-13 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12.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“I still have many things to say to you, but you cannot bear them now.</a:t>
            </a:r>
            <a:endParaRPr lang="en-US" sz="5400" dirty="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68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1094" y="0"/>
            <a:ext cx="8537510" cy="6740307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John 16:12-13 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13.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However, when He, the Spirit of truth, has come, He will guide you into all truth; for He will not speak on His own authority, but whatever He bears He will speak; and He will tell you things to come.</a:t>
            </a:r>
            <a:endParaRPr lang="en-US" sz="5400" dirty="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81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245" y="278381"/>
            <a:ext cx="8537510" cy="1938992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Everyone must </a:t>
            </a:r>
          </a:p>
          <a:p>
            <a:pPr algn="ctr"/>
            <a:r>
              <a:rPr lang="en-US" sz="6000" u="sng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FACE</a:t>
            </a:r>
            <a:r>
              <a:rPr lang="en-US" sz="6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 the truth.</a:t>
            </a:r>
          </a:p>
        </p:txBody>
      </p:sp>
    </p:spTree>
    <p:extLst>
      <p:ext uri="{BB962C8B-B14F-4D97-AF65-F5344CB8AC3E}">
        <p14:creationId xmlns:p14="http://schemas.microsoft.com/office/powerpoint/2010/main" val="20695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245" y="278381"/>
            <a:ext cx="8537510" cy="2862322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Everyone should</a:t>
            </a:r>
          </a:p>
          <a:p>
            <a:pPr algn="ctr"/>
            <a:r>
              <a:rPr lang="en-US" sz="6000" u="sng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SIDE</a:t>
            </a:r>
            <a:r>
              <a:rPr lang="en-US" sz="60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 </a:t>
            </a:r>
            <a:r>
              <a:rPr lang="en-US" sz="6000" u="sng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WITH</a:t>
            </a:r>
          </a:p>
          <a:p>
            <a:pPr algn="ctr"/>
            <a:r>
              <a:rPr lang="en-US" sz="6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the truth.</a:t>
            </a:r>
          </a:p>
        </p:txBody>
      </p:sp>
    </p:spTree>
    <p:extLst>
      <p:ext uri="{BB962C8B-B14F-4D97-AF65-F5344CB8AC3E}">
        <p14:creationId xmlns:p14="http://schemas.microsoft.com/office/powerpoint/2010/main" val="241154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245" y="261666"/>
            <a:ext cx="8537510" cy="3416320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1 Corinthians 2:3 </a:t>
            </a:r>
          </a:p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3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I was with you in weakness, in fear, and in much trembling.</a:t>
            </a:r>
          </a:p>
        </p:txBody>
      </p:sp>
    </p:spTree>
    <p:extLst>
      <p:ext uri="{BB962C8B-B14F-4D97-AF65-F5344CB8AC3E}">
        <p14:creationId xmlns:p14="http://schemas.microsoft.com/office/powerpoint/2010/main" val="330672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245" y="278381"/>
            <a:ext cx="8537510" cy="1938992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Everyone needs to</a:t>
            </a:r>
          </a:p>
          <a:p>
            <a:pPr algn="ctr"/>
            <a:r>
              <a:rPr lang="en-US" sz="6000" u="sng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FOLLOW</a:t>
            </a:r>
            <a:r>
              <a:rPr lang="en-US" sz="6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 the truth.</a:t>
            </a:r>
          </a:p>
        </p:txBody>
      </p:sp>
    </p:spTree>
    <p:extLst>
      <p:ext uri="{BB962C8B-B14F-4D97-AF65-F5344CB8AC3E}">
        <p14:creationId xmlns:p14="http://schemas.microsoft.com/office/powerpoint/2010/main" val="336270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70" y="584886"/>
            <a:ext cx="8731824" cy="5464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72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351" y="166815"/>
            <a:ext cx="6486783" cy="648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74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83" y="510746"/>
            <a:ext cx="8538946" cy="5800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89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15292" y="4437638"/>
            <a:ext cx="6178730" cy="1323439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FFFF00"/>
                </a:solidFill>
                <a:latin typeface="Britannic Bold" panose="020B0903060703020204" pitchFamily="34" charset="0"/>
              </a:rPr>
              <a:t>Acts 17:1-14</a:t>
            </a:r>
            <a:endParaRPr lang="en-US" sz="8000" dirty="0">
              <a:solidFill>
                <a:srgbClr val="FFFF00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76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819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41541" y="219432"/>
            <a:ext cx="8652294" cy="4708981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Acts 18:8-11 </a:t>
            </a:r>
            <a:endParaRPr lang="en-US" sz="5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000" dirty="0">
                <a:solidFill>
                  <a:schemeClr val="bg1"/>
                </a:solidFill>
                <a:latin typeface="Baskerville Old Face" panose="02020602080505020303" pitchFamily="18" charset="0"/>
              </a:rPr>
              <a:t>8</a:t>
            </a:r>
            <a:r>
              <a:rPr lang="en-US" sz="50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. </a:t>
            </a:r>
            <a:r>
              <a:rPr lang="en-US" sz="5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Then </a:t>
            </a:r>
            <a:r>
              <a:rPr lang="en-US" sz="5000" dirty="0" err="1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Crispus</a:t>
            </a:r>
            <a:r>
              <a:rPr lang="en-US" sz="5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, the ruler of the synagogue, believed on the Lord with all his household. And many of the Corinthians, hearing, believed and were baptized.</a:t>
            </a:r>
            <a:endParaRPr lang="en-US" sz="5000" dirty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12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41541" y="219432"/>
            <a:ext cx="8652294" cy="3939540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Acts 18:8-11 </a:t>
            </a:r>
            <a:endParaRPr lang="en-US" sz="5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0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9. </a:t>
            </a:r>
            <a:r>
              <a:rPr lang="en-US" sz="5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Now the Lord spoke to Paul in the night by a vision, “Do not be afraid, but speak, and do not keep silent;</a:t>
            </a:r>
            <a:endParaRPr lang="en-US" sz="5000" dirty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50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41541" y="219432"/>
            <a:ext cx="8652294" cy="3170099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Acts 18:8-11 </a:t>
            </a:r>
            <a:endParaRPr lang="en-US" sz="5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0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10. </a:t>
            </a:r>
            <a:r>
              <a:rPr lang="en-US" sz="5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for I am with you, and no one will attack you to hurt you; for I have many people in this city.”</a:t>
            </a:r>
            <a:endParaRPr lang="en-US" sz="5000" dirty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6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41541" y="219432"/>
            <a:ext cx="8652294" cy="3170099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Acts 18:8-11 </a:t>
            </a:r>
            <a:endParaRPr lang="en-US" sz="5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0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11. </a:t>
            </a:r>
            <a:r>
              <a:rPr lang="en-US" sz="5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And he continued there a year and six months, teaching the word of God among them.</a:t>
            </a:r>
            <a:endParaRPr lang="en-US" sz="5000" dirty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0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245" y="278381"/>
            <a:ext cx="8537510" cy="1938992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Encouragement increased his boldness in preaching.</a:t>
            </a:r>
          </a:p>
        </p:txBody>
      </p:sp>
    </p:spTree>
    <p:extLst>
      <p:ext uri="{BB962C8B-B14F-4D97-AF65-F5344CB8AC3E}">
        <p14:creationId xmlns:p14="http://schemas.microsoft.com/office/powerpoint/2010/main" val="415347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245" y="278381"/>
            <a:ext cx="8537510" cy="1938992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Encouragement assured him of God’s presence.</a:t>
            </a:r>
          </a:p>
        </p:txBody>
      </p:sp>
    </p:spTree>
    <p:extLst>
      <p:ext uri="{BB962C8B-B14F-4D97-AF65-F5344CB8AC3E}">
        <p14:creationId xmlns:p14="http://schemas.microsoft.com/office/powerpoint/2010/main" val="21867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245" y="278381"/>
            <a:ext cx="8537510" cy="1938992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Encouragement promised God’s protection.</a:t>
            </a:r>
          </a:p>
        </p:txBody>
      </p:sp>
    </p:spTree>
    <p:extLst>
      <p:ext uri="{BB962C8B-B14F-4D97-AF65-F5344CB8AC3E}">
        <p14:creationId xmlns:p14="http://schemas.microsoft.com/office/powerpoint/2010/main" val="120013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432</Words>
  <Application>Microsoft Office PowerPoint</Application>
  <PresentationFormat>On-screen Show (4:3)</PresentationFormat>
  <Paragraphs>38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Baskerville Old Face</vt:lpstr>
      <vt:lpstr>Britannic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Seifert</dc:creator>
  <cp:lastModifiedBy>Heather Seifert</cp:lastModifiedBy>
  <cp:revision>47</cp:revision>
  <dcterms:created xsi:type="dcterms:W3CDTF">2016-09-02T15:54:17Z</dcterms:created>
  <dcterms:modified xsi:type="dcterms:W3CDTF">2016-09-30T17:29:21Z</dcterms:modified>
</cp:coreProperties>
</file>