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1" r:id="rId2"/>
    <p:sldId id="257" r:id="rId3"/>
    <p:sldId id="260"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82" r:id="rId22"/>
    <p:sldId id="280"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D4B"/>
    <a:srgbClr val="FFE67D"/>
    <a:srgbClr val="003399"/>
    <a:srgbClr val="0C0351"/>
    <a:srgbClr val="181B5E"/>
    <a:srgbClr val="0B1E7F"/>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3" d="100"/>
          <a:sy n="53" d="100"/>
        </p:scale>
        <p:origin x="-97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E59F52D-669E-4577-996F-4461042B2467}" type="datetimeFigureOut">
              <a:rPr lang="en-US" smtClean="0"/>
              <a:t>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1B75E7-6F12-4F1C-A55A-2A0741D8A49A}" type="slidenum">
              <a:rPr lang="en-US" smtClean="0"/>
              <a:t>‹#›</a:t>
            </a:fld>
            <a:endParaRPr lang="en-US"/>
          </a:p>
        </p:txBody>
      </p:sp>
    </p:spTree>
    <p:extLst>
      <p:ext uri="{BB962C8B-B14F-4D97-AF65-F5344CB8AC3E}">
        <p14:creationId xmlns:p14="http://schemas.microsoft.com/office/powerpoint/2010/main" val="320733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59F52D-669E-4577-996F-4461042B2467}" type="datetimeFigureOut">
              <a:rPr lang="en-US" smtClean="0"/>
              <a:t>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1B75E7-6F12-4F1C-A55A-2A0741D8A49A}" type="slidenum">
              <a:rPr lang="en-US" smtClean="0"/>
              <a:t>‹#›</a:t>
            </a:fld>
            <a:endParaRPr lang="en-US"/>
          </a:p>
        </p:txBody>
      </p:sp>
    </p:spTree>
    <p:extLst>
      <p:ext uri="{BB962C8B-B14F-4D97-AF65-F5344CB8AC3E}">
        <p14:creationId xmlns:p14="http://schemas.microsoft.com/office/powerpoint/2010/main" val="2194259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59F52D-669E-4577-996F-4461042B2467}" type="datetimeFigureOut">
              <a:rPr lang="en-US" smtClean="0"/>
              <a:t>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1B75E7-6F12-4F1C-A55A-2A0741D8A49A}" type="slidenum">
              <a:rPr lang="en-US" smtClean="0"/>
              <a:t>‹#›</a:t>
            </a:fld>
            <a:endParaRPr lang="en-US"/>
          </a:p>
        </p:txBody>
      </p:sp>
    </p:spTree>
    <p:extLst>
      <p:ext uri="{BB962C8B-B14F-4D97-AF65-F5344CB8AC3E}">
        <p14:creationId xmlns:p14="http://schemas.microsoft.com/office/powerpoint/2010/main" val="3617593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59F52D-669E-4577-996F-4461042B2467}" type="datetimeFigureOut">
              <a:rPr lang="en-US" smtClean="0"/>
              <a:t>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1B75E7-6F12-4F1C-A55A-2A0741D8A49A}" type="slidenum">
              <a:rPr lang="en-US" smtClean="0"/>
              <a:t>‹#›</a:t>
            </a:fld>
            <a:endParaRPr lang="en-US"/>
          </a:p>
        </p:txBody>
      </p:sp>
    </p:spTree>
    <p:extLst>
      <p:ext uri="{BB962C8B-B14F-4D97-AF65-F5344CB8AC3E}">
        <p14:creationId xmlns:p14="http://schemas.microsoft.com/office/powerpoint/2010/main" val="1035071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59F52D-669E-4577-996F-4461042B2467}" type="datetimeFigureOut">
              <a:rPr lang="en-US" smtClean="0"/>
              <a:t>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1B75E7-6F12-4F1C-A55A-2A0741D8A49A}" type="slidenum">
              <a:rPr lang="en-US" smtClean="0"/>
              <a:t>‹#›</a:t>
            </a:fld>
            <a:endParaRPr lang="en-US"/>
          </a:p>
        </p:txBody>
      </p:sp>
    </p:spTree>
    <p:extLst>
      <p:ext uri="{BB962C8B-B14F-4D97-AF65-F5344CB8AC3E}">
        <p14:creationId xmlns:p14="http://schemas.microsoft.com/office/powerpoint/2010/main" val="3196501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E59F52D-669E-4577-996F-4461042B2467}" type="datetimeFigureOut">
              <a:rPr lang="en-US" smtClean="0"/>
              <a:t>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1B75E7-6F12-4F1C-A55A-2A0741D8A49A}" type="slidenum">
              <a:rPr lang="en-US" smtClean="0"/>
              <a:t>‹#›</a:t>
            </a:fld>
            <a:endParaRPr lang="en-US"/>
          </a:p>
        </p:txBody>
      </p:sp>
    </p:spTree>
    <p:extLst>
      <p:ext uri="{BB962C8B-B14F-4D97-AF65-F5344CB8AC3E}">
        <p14:creationId xmlns:p14="http://schemas.microsoft.com/office/powerpoint/2010/main" val="2612820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E59F52D-669E-4577-996F-4461042B2467}" type="datetimeFigureOut">
              <a:rPr lang="en-US" smtClean="0"/>
              <a:t>12/9/2016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1B75E7-6F12-4F1C-A55A-2A0741D8A49A}" type="slidenum">
              <a:rPr lang="en-US" smtClean="0"/>
              <a:t>‹#›</a:t>
            </a:fld>
            <a:endParaRPr lang="en-US"/>
          </a:p>
        </p:txBody>
      </p:sp>
    </p:spTree>
    <p:extLst>
      <p:ext uri="{BB962C8B-B14F-4D97-AF65-F5344CB8AC3E}">
        <p14:creationId xmlns:p14="http://schemas.microsoft.com/office/powerpoint/2010/main" val="2897939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E59F52D-669E-4577-996F-4461042B2467}" type="datetimeFigureOut">
              <a:rPr lang="en-US" smtClean="0"/>
              <a:t>12/9/2016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1B75E7-6F12-4F1C-A55A-2A0741D8A49A}" type="slidenum">
              <a:rPr lang="en-US" smtClean="0"/>
              <a:t>‹#›</a:t>
            </a:fld>
            <a:endParaRPr lang="en-US"/>
          </a:p>
        </p:txBody>
      </p:sp>
    </p:spTree>
    <p:extLst>
      <p:ext uri="{BB962C8B-B14F-4D97-AF65-F5344CB8AC3E}">
        <p14:creationId xmlns:p14="http://schemas.microsoft.com/office/powerpoint/2010/main" val="3978004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59F52D-669E-4577-996F-4461042B2467}" type="datetimeFigureOut">
              <a:rPr lang="en-US" smtClean="0"/>
              <a:t>12/9/2016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1B75E7-6F12-4F1C-A55A-2A0741D8A49A}" type="slidenum">
              <a:rPr lang="en-US" smtClean="0"/>
              <a:t>‹#›</a:t>
            </a:fld>
            <a:endParaRPr lang="en-US"/>
          </a:p>
        </p:txBody>
      </p:sp>
    </p:spTree>
    <p:extLst>
      <p:ext uri="{BB962C8B-B14F-4D97-AF65-F5344CB8AC3E}">
        <p14:creationId xmlns:p14="http://schemas.microsoft.com/office/powerpoint/2010/main" val="1020533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59F52D-669E-4577-996F-4461042B2467}" type="datetimeFigureOut">
              <a:rPr lang="en-US" smtClean="0"/>
              <a:t>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1B75E7-6F12-4F1C-A55A-2A0741D8A49A}" type="slidenum">
              <a:rPr lang="en-US" smtClean="0"/>
              <a:t>‹#›</a:t>
            </a:fld>
            <a:endParaRPr lang="en-US"/>
          </a:p>
        </p:txBody>
      </p:sp>
    </p:spTree>
    <p:extLst>
      <p:ext uri="{BB962C8B-B14F-4D97-AF65-F5344CB8AC3E}">
        <p14:creationId xmlns:p14="http://schemas.microsoft.com/office/powerpoint/2010/main" val="1208752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59F52D-669E-4577-996F-4461042B2467}" type="datetimeFigureOut">
              <a:rPr lang="en-US" smtClean="0"/>
              <a:t>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1B75E7-6F12-4F1C-A55A-2A0741D8A49A}" type="slidenum">
              <a:rPr lang="en-US" smtClean="0"/>
              <a:t>‹#›</a:t>
            </a:fld>
            <a:endParaRPr lang="en-US"/>
          </a:p>
        </p:txBody>
      </p:sp>
    </p:spTree>
    <p:extLst>
      <p:ext uri="{BB962C8B-B14F-4D97-AF65-F5344CB8AC3E}">
        <p14:creationId xmlns:p14="http://schemas.microsoft.com/office/powerpoint/2010/main" val="3993942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59F52D-669E-4577-996F-4461042B2467}" type="datetimeFigureOut">
              <a:rPr lang="en-US" smtClean="0"/>
              <a:t>12/9/2016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1B75E7-6F12-4F1C-A55A-2A0741D8A49A}" type="slidenum">
              <a:rPr lang="en-US" smtClean="0"/>
              <a:t>‹#›</a:t>
            </a:fld>
            <a:endParaRPr lang="en-US"/>
          </a:p>
        </p:txBody>
      </p:sp>
    </p:spTree>
    <p:extLst>
      <p:ext uri="{BB962C8B-B14F-4D97-AF65-F5344CB8AC3E}">
        <p14:creationId xmlns:p14="http://schemas.microsoft.com/office/powerpoint/2010/main" val="2906246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95891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03654" y="189470"/>
            <a:ext cx="8287265" cy="4093428"/>
          </a:xfrm>
          <a:prstGeom prst="rect">
            <a:avLst/>
          </a:prstGeom>
          <a:solidFill>
            <a:schemeClr val="tx1">
              <a:alpha val="20000"/>
            </a:schemeClr>
          </a:solidFill>
        </p:spPr>
        <p:txBody>
          <a:bodyPr wrap="square" rtlCol="0">
            <a:spAutoFit/>
          </a:bodyPr>
          <a:lstStyle/>
          <a:p>
            <a:pPr algn="ctr"/>
            <a:r>
              <a:rPr lang="en-US" sz="5200" dirty="0" smtClean="0">
                <a:solidFill>
                  <a:schemeClr val="bg1"/>
                </a:solidFill>
                <a:latin typeface="Californian FB" panose="0207040306080B030204" pitchFamily="18" charset="0"/>
              </a:rPr>
              <a:t>Daniel 4:2-3</a:t>
            </a:r>
          </a:p>
          <a:p>
            <a:pPr algn="ctr"/>
            <a:r>
              <a:rPr lang="en-US" sz="5200" dirty="0">
                <a:solidFill>
                  <a:schemeClr val="bg1"/>
                </a:solidFill>
                <a:latin typeface="Californian FB" panose="0207040306080B030204" pitchFamily="18" charset="0"/>
              </a:rPr>
              <a:t>2</a:t>
            </a:r>
            <a:r>
              <a:rPr lang="en-US" sz="5200" dirty="0" smtClean="0">
                <a:solidFill>
                  <a:schemeClr val="bg1"/>
                </a:solidFill>
                <a:latin typeface="Californian FB" panose="0207040306080B030204" pitchFamily="18" charset="0"/>
              </a:rPr>
              <a:t>. </a:t>
            </a:r>
            <a:r>
              <a:rPr lang="en-US" sz="5200" dirty="0" smtClean="0">
                <a:solidFill>
                  <a:srgbClr val="FFDD4B"/>
                </a:solidFill>
                <a:latin typeface="Californian FB" panose="0207040306080B030204" pitchFamily="18" charset="0"/>
              </a:rPr>
              <a:t>I thought it good to declare the signs and wonders that the Most High God has worked for me.</a:t>
            </a:r>
            <a:endParaRPr lang="en-US" sz="5200" dirty="0">
              <a:solidFill>
                <a:srgbClr val="FFDD4B"/>
              </a:solidFill>
              <a:latin typeface="Californian FB" panose="0207040306080B030204" pitchFamily="18" charset="0"/>
            </a:endParaRPr>
          </a:p>
        </p:txBody>
      </p:sp>
    </p:spTree>
    <p:extLst>
      <p:ext uri="{BB962C8B-B14F-4D97-AF65-F5344CB8AC3E}">
        <p14:creationId xmlns:p14="http://schemas.microsoft.com/office/powerpoint/2010/main" val="3002196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03654" y="189470"/>
            <a:ext cx="8287265" cy="4893647"/>
          </a:xfrm>
          <a:prstGeom prst="rect">
            <a:avLst/>
          </a:prstGeom>
          <a:solidFill>
            <a:schemeClr val="tx1">
              <a:alpha val="20000"/>
            </a:schemeClr>
          </a:solidFill>
        </p:spPr>
        <p:txBody>
          <a:bodyPr wrap="square" rtlCol="0">
            <a:spAutoFit/>
          </a:bodyPr>
          <a:lstStyle/>
          <a:p>
            <a:pPr algn="ctr"/>
            <a:r>
              <a:rPr lang="en-US" sz="5200" dirty="0" smtClean="0">
                <a:solidFill>
                  <a:schemeClr val="bg1"/>
                </a:solidFill>
                <a:latin typeface="Californian FB" panose="0207040306080B030204" pitchFamily="18" charset="0"/>
              </a:rPr>
              <a:t>Daniel 4:2-3</a:t>
            </a:r>
          </a:p>
          <a:p>
            <a:pPr algn="ctr"/>
            <a:r>
              <a:rPr lang="en-US" sz="5200" dirty="0" smtClean="0">
                <a:solidFill>
                  <a:schemeClr val="bg1"/>
                </a:solidFill>
                <a:latin typeface="Californian FB" panose="0207040306080B030204" pitchFamily="18" charset="0"/>
              </a:rPr>
              <a:t>3. </a:t>
            </a:r>
            <a:r>
              <a:rPr lang="en-US" sz="5200" dirty="0" smtClean="0">
                <a:solidFill>
                  <a:srgbClr val="FFDD4B"/>
                </a:solidFill>
                <a:latin typeface="Californian FB" panose="0207040306080B030204" pitchFamily="18" charset="0"/>
              </a:rPr>
              <a:t>How great are His signs, and how mighty His wonders! His kingdom is an everlasting kingdom, and His dominion is from generation to generation.</a:t>
            </a:r>
            <a:endParaRPr lang="en-US" sz="5200" dirty="0">
              <a:solidFill>
                <a:srgbClr val="FFDD4B"/>
              </a:solidFill>
              <a:latin typeface="Californian FB" panose="0207040306080B030204" pitchFamily="18" charset="0"/>
            </a:endParaRPr>
          </a:p>
        </p:txBody>
      </p:sp>
    </p:spTree>
    <p:extLst>
      <p:ext uri="{BB962C8B-B14F-4D97-AF65-F5344CB8AC3E}">
        <p14:creationId xmlns:p14="http://schemas.microsoft.com/office/powerpoint/2010/main" val="20117297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03654" y="189470"/>
            <a:ext cx="8287265" cy="2123658"/>
          </a:xfrm>
          <a:prstGeom prst="rect">
            <a:avLst/>
          </a:prstGeom>
          <a:solidFill>
            <a:schemeClr val="tx1">
              <a:alpha val="20000"/>
            </a:schemeClr>
          </a:solidFill>
        </p:spPr>
        <p:txBody>
          <a:bodyPr wrap="square" rtlCol="0">
            <a:spAutoFit/>
          </a:bodyPr>
          <a:lstStyle/>
          <a:p>
            <a:pPr algn="ctr"/>
            <a:r>
              <a:rPr lang="en-US" sz="6600" dirty="0" smtClean="0">
                <a:solidFill>
                  <a:srgbClr val="FFE67D"/>
                </a:solidFill>
                <a:latin typeface="Californian FB" panose="0207040306080B030204" pitchFamily="18" charset="0"/>
              </a:rPr>
              <a:t>Wonders when He</a:t>
            </a:r>
          </a:p>
          <a:p>
            <a:pPr algn="ctr"/>
            <a:r>
              <a:rPr lang="en-US" sz="6600" b="1" u="sng" dirty="0" smtClean="0">
                <a:solidFill>
                  <a:schemeClr val="bg1"/>
                </a:solidFill>
                <a:latin typeface="Californian FB" panose="0207040306080B030204" pitchFamily="18" charset="0"/>
              </a:rPr>
              <a:t>CAME</a:t>
            </a:r>
            <a:r>
              <a:rPr lang="en-US" sz="6600" dirty="0" smtClean="0">
                <a:solidFill>
                  <a:srgbClr val="FFE67D"/>
                </a:solidFill>
                <a:latin typeface="Californian FB" panose="0207040306080B030204" pitchFamily="18" charset="0"/>
              </a:rPr>
              <a:t>.</a:t>
            </a:r>
          </a:p>
        </p:txBody>
      </p:sp>
    </p:spTree>
    <p:extLst>
      <p:ext uri="{BB962C8B-B14F-4D97-AF65-F5344CB8AC3E}">
        <p14:creationId xmlns:p14="http://schemas.microsoft.com/office/powerpoint/2010/main" val="27960786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6494085"/>
          </a:xfrm>
          <a:prstGeom prst="rect">
            <a:avLst/>
          </a:prstGeom>
          <a:solidFill>
            <a:schemeClr val="tx1">
              <a:alpha val="20000"/>
            </a:schemeClr>
          </a:solidFill>
        </p:spPr>
        <p:txBody>
          <a:bodyPr wrap="square" rtlCol="0">
            <a:spAutoFit/>
          </a:bodyPr>
          <a:lstStyle/>
          <a:p>
            <a:pPr algn="ctr"/>
            <a:r>
              <a:rPr lang="en-US" sz="5200" dirty="0" smtClean="0">
                <a:solidFill>
                  <a:schemeClr val="bg1"/>
                </a:solidFill>
                <a:latin typeface="Californian FB" panose="0207040306080B030204" pitchFamily="18" charset="0"/>
              </a:rPr>
              <a:t>1 Timothy 3:16</a:t>
            </a:r>
          </a:p>
          <a:p>
            <a:pPr algn="ctr"/>
            <a:r>
              <a:rPr lang="en-US" sz="5200" dirty="0" smtClean="0">
                <a:solidFill>
                  <a:schemeClr val="bg1"/>
                </a:solidFill>
                <a:latin typeface="Californian FB" panose="0207040306080B030204" pitchFamily="18" charset="0"/>
              </a:rPr>
              <a:t>16. </a:t>
            </a:r>
            <a:r>
              <a:rPr lang="en-US" sz="5200" dirty="0" smtClean="0">
                <a:solidFill>
                  <a:srgbClr val="FFDD4B"/>
                </a:solidFill>
                <a:latin typeface="Californian FB" panose="0207040306080B030204" pitchFamily="18" charset="0"/>
              </a:rPr>
              <a:t>And without controversy great is the mystery of godliness: God was manifested in the flesh, justified in the Spirit, seen by angels, preached among the Gentiles, believed on in the world, received up in glory.</a:t>
            </a:r>
            <a:endParaRPr lang="en-US" sz="5200" dirty="0">
              <a:solidFill>
                <a:srgbClr val="FFDD4B"/>
              </a:solidFill>
              <a:latin typeface="Californian FB" panose="0207040306080B030204" pitchFamily="18" charset="0"/>
            </a:endParaRPr>
          </a:p>
        </p:txBody>
      </p:sp>
    </p:spTree>
    <p:extLst>
      <p:ext uri="{BB962C8B-B14F-4D97-AF65-F5344CB8AC3E}">
        <p14:creationId xmlns:p14="http://schemas.microsoft.com/office/powerpoint/2010/main" val="5534830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03654" y="189470"/>
            <a:ext cx="8287265" cy="5693866"/>
          </a:xfrm>
          <a:prstGeom prst="rect">
            <a:avLst/>
          </a:prstGeom>
          <a:solidFill>
            <a:schemeClr val="tx1">
              <a:alpha val="20000"/>
            </a:schemeClr>
          </a:solidFill>
        </p:spPr>
        <p:txBody>
          <a:bodyPr wrap="square" rtlCol="0">
            <a:spAutoFit/>
          </a:bodyPr>
          <a:lstStyle/>
          <a:p>
            <a:pPr algn="ctr"/>
            <a:r>
              <a:rPr lang="en-US" sz="5200" dirty="0" smtClean="0">
                <a:solidFill>
                  <a:schemeClr val="bg1"/>
                </a:solidFill>
                <a:latin typeface="Californian FB" panose="0207040306080B030204" pitchFamily="18" charset="0"/>
              </a:rPr>
              <a:t>2 Corinthians 5:20-21</a:t>
            </a:r>
          </a:p>
          <a:p>
            <a:pPr algn="ctr"/>
            <a:r>
              <a:rPr lang="en-US" sz="5200" dirty="0" smtClean="0">
                <a:solidFill>
                  <a:schemeClr val="bg1"/>
                </a:solidFill>
                <a:latin typeface="Californian FB" panose="0207040306080B030204" pitchFamily="18" charset="0"/>
              </a:rPr>
              <a:t>20. </a:t>
            </a:r>
            <a:r>
              <a:rPr lang="en-US" sz="5200" dirty="0" smtClean="0">
                <a:solidFill>
                  <a:srgbClr val="FFDD4B"/>
                </a:solidFill>
                <a:latin typeface="Californian FB" panose="0207040306080B030204" pitchFamily="18" charset="0"/>
              </a:rPr>
              <a:t>Now then, we are ambassadors for Christ, as though God were pleading through us: we implore you on Christ’s behalf, be reconciled to God.</a:t>
            </a:r>
            <a:endParaRPr lang="en-US" sz="5200" dirty="0">
              <a:solidFill>
                <a:srgbClr val="FFDD4B"/>
              </a:solidFill>
              <a:latin typeface="Californian FB" panose="0207040306080B030204" pitchFamily="18" charset="0"/>
            </a:endParaRPr>
          </a:p>
        </p:txBody>
      </p:sp>
    </p:spTree>
    <p:extLst>
      <p:ext uri="{BB962C8B-B14F-4D97-AF65-F5344CB8AC3E}">
        <p14:creationId xmlns:p14="http://schemas.microsoft.com/office/powerpoint/2010/main" val="30565076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03654" y="189470"/>
            <a:ext cx="8287265" cy="4093428"/>
          </a:xfrm>
          <a:prstGeom prst="rect">
            <a:avLst/>
          </a:prstGeom>
          <a:solidFill>
            <a:schemeClr val="tx1">
              <a:alpha val="20000"/>
            </a:schemeClr>
          </a:solidFill>
        </p:spPr>
        <p:txBody>
          <a:bodyPr wrap="square" rtlCol="0">
            <a:spAutoFit/>
          </a:bodyPr>
          <a:lstStyle/>
          <a:p>
            <a:pPr algn="ctr"/>
            <a:r>
              <a:rPr lang="en-US" sz="5200" dirty="0" smtClean="0">
                <a:solidFill>
                  <a:schemeClr val="bg1"/>
                </a:solidFill>
                <a:latin typeface="Californian FB" panose="0207040306080B030204" pitchFamily="18" charset="0"/>
              </a:rPr>
              <a:t>2 Corinthians 5:20-21</a:t>
            </a:r>
          </a:p>
          <a:p>
            <a:pPr algn="ctr"/>
            <a:r>
              <a:rPr lang="en-US" sz="5200" dirty="0" smtClean="0">
                <a:solidFill>
                  <a:schemeClr val="bg1"/>
                </a:solidFill>
                <a:latin typeface="Californian FB" panose="0207040306080B030204" pitchFamily="18" charset="0"/>
              </a:rPr>
              <a:t>21. </a:t>
            </a:r>
            <a:r>
              <a:rPr lang="en-US" sz="5200" dirty="0" smtClean="0">
                <a:solidFill>
                  <a:srgbClr val="FFDD4B"/>
                </a:solidFill>
                <a:latin typeface="Californian FB" panose="0207040306080B030204" pitchFamily="18" charset="0"/>
              </a:rPr>
              <a:t>For He made Him who knew no sin to be sin for us, that we might become the righteousness of God in Him.</a:t>
            </a:r>
            <a:endParaRPr lang="en-US" sz="5200" dirty="0">
              <a:solidFill>
                <a:srgbClr val="FFDD4B"/>
              </a:solidFill>
              <a:latin typeface="Californian FB" panose="0207040306080B030204" pitchFamily="18" charset="0"/>
            </a:endParaRPr>
          </a:p>
        </p:txBody>
      </p:sp>
    </p:spTree>
    <p:extLst>
      <p:ext uri="{BB962C8B-B14F-4D97-AF65-F5344CB8AC3E}">
        <p14:creationId xmlns:p14="http://schemas.microsoft.com/office/powerpoint/2010/main" val="459568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03654" y="189470"/>
            <a:ext cx="8287265" cy="2123658"/>
          </a:xfrm>
          <a:prstGeom prst="rect">
            <a:avLst/>
          </a:prstGeom>
          <a:solidFill>
            <a:schemeClr val="tx1">
              <a:alpha val="20000"/>
            </a:schemeClr>
          </a:solidFill>
        </p:spPr>
        <p:txBody>
          <a:bodyPr wrap="square" rtlCol="0">
            <a:spAutoFit/>
          </a:bodyPr>
          <a:lstStyle/>
          <a:p>
            <a:pPr algn="ctr"/>
            <a:r>
              <a:rPr lang="en-US" sz="6600" dirty="0" smtClean="0">
                <a:solidFill>
                  <a:srgbClr val="FFDD4B"/>
                </a:solidFill>
                <a:latin typeface="Californian FB" panose="0207040306080B030204" pitchFamily="18" charset="0"/>
              </a:rPr>
              <a:t>Wonders while He was</a:t>
            </a:r>
          </a:p>
          <a:p>
            <a:pPr algn="ctr"/>
            <a:r>
              <a:rPr lang="en-US" sz="6600" b="1" u="sng" dirty="0" smtClean="0">
                <a:solidFill>
                  <a:schemeClr val="bg1"/>
                </a:solidFill>
                <a:latin typeface="Californian FB" panose="0207040306080B030204" pitchFamily="18" charset="0"/>
              </a:rPr>
              <a:t>HERE</a:t>
            </a:r>
            <a:r>
              <a:rPr lang="en-US" sz="6600" dirty="0" smtClean="0">
                <a:solidFill>
                  <a:srgbClr val="FFE67D"/>
                </a:solidFill>
                <a:latin typeface="Californian FB" panose="0207040306080B030204" pitchFamily="18" charset="0"/>
              </a:rPr>
              <a:t>.</a:t>
            </a:r>
          </a:p>
        </p:txBody>
      </p:sp>
    </p:spTree>
    <p:extLst>
      <p:ext uri="{BB962C8B-B14F-4D97-AF65-F5344CB8AC3E}">
        <p14:creationId xmlns:p14="http://schemas.microsoft.com/office/powerpoint/2010/main" val="11298407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03654" y="189470"/>
            <a:ext cx="8287265" cy="5693866"/>
          </a:xfrm>
          <a:prstGeom prst="rect">
            <a:avLst/>
          </a:prstGeom>
          <a:solidFill>
            <a:schemeClr val="tx1">
              <a:alpha val="20000"/>
            </a:schemeClr>
          </a:solidFill>
        </p:spPr>
        <p:txBody>
          <a:bodyPr wrap="square" rtlCol="0">
            <a:spAutoFit/>
          </a:bodyPr>
          <a:lstStyle/>
          <a:p>
            <a:pPr algn="ctr"/>
            <a:r>
              <a:rPr lang="en-US" sz="5200" dirty="0" smtClean="0">
                <a:solidFill>
                  <a:schemeClr val="bg1"/>
                </a:solidFill>
                <a:latin typeface="Californian FB" panose="0207040306080B030204" pitchFamily="18" charset="0"/>
              </a:rPr>
              <a:t>Matthew 15:31</a:t>
            </a:r>
          </a:p>
          <a:p>
            <a:pPr algn="ctr"/>
            <a:r>
              <a:rPr lang="en-US" sz="5200" dirty="0">
                <a:solidFill>
                  <a:schemeClr val="bg1"/>
                </a:solidFill>
                <a:latin typeface="Californian FB" panose="0207040306080B030204" pitchFamily="18" charset="0"/>
              </a:rPr>
              <a:t>3</a:t>
            </a:r>
            <a:r>
              <a:rPr lang="en-US" sz="5200" dirty="0" smtClean="0">
                <a:solidFill>
                  <a:schemeClr val="bg1"/>
                </a:solidFill>
                <a:latin typeface="Californian FB" panose="0207040306080B030204" pitchFamily="18" charset="0"/>
              </a:rPr>
              <a:t>1. </a:t>
            </a:r>
            <a:r>
              <a:rPr lang="en-US" sz="5200" dirty="0" smtClean="0">
                <a:solidFill>
                  <a:srgbClr val="FFDD4B"/>
                </a:solidFill>
                <a:latin typeface="Californian FB" panose="0207040306080B030204" pitchFamily="18" charset="0"/>
              </a:rPr>
              <a:t>So the multitude marveled when they saw the mute speaking, the maimed made whole, the lame walking, and the blind seeing; and they glorified the God of Israel.</a:t>
            </a:r>
            <a:endParaRPr lang="en-US" sz="5200" dirty="0">
              <a:solidFill>
                <a:srgbClr val="FFDD4B"/>
              </a:solidFill>
              <a:latin typeface="Californian FB" panose="0207040306080B030204" pitchFamily="18" charset="0"/>
            </a:endParaRPr>
          </a:p>
        </p:txBody>
      </p:sp>
    </p:spTree>
    <p:extLst>
      <p:ext uri="{BB962C8B-B14F-4D97-AF65-F5344CB8AC3E}">
        <p14:creationId xmlns:p14="http://schemas.microsoft.com/office/powerpoint/2010/main" val="40128507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03654" y="189470"/>
            <a:ext cx="8287265" cy="6494085"/>
          </a:xfrm>
          <a:prstGeom prst="rect">
            <a:avLst/>
          </a:prstGeom>
          <a:solidFill>
            <a:schemeClr val="tx1">
              <a:alpha val="20000"/>
            </a:schemeClr>
          </a:solidFill>
        </p:spPr>
        <p:txBody>
          <a:bodyPr wrap="square" rtlCol="0">
            <a:spAutoFit/>
          </a:bodyPr>
          <a:lstStyle/>
          <a:p>
            <a:pPr algn="ctr"/>
            <a:r>
              <a:rPr lang="en-US" sz="5200" dirty="0" smtClean="0">
                <a:solidFill>
                  <a:schemeClr val="bg1"/>
                </a:solidFill>
                <a:latin typeface="Californian FB" panose="0207040306080B030204" pitchFamily="18" charset="0"/>
              </a:rPr>
              <a:t>Matthew 21:15</a:t>
            </a:r>
          </a:p>
          <a:p>
            <a:pPr algn="ctr"/>
            <a:r>
              <a:rPr lang="en-US" sz="5200" dirty="0" smtClean="0">
                <a:solidFill>
                  <a:schemeClr val="bg1"/>
                </a:solidFill>
                <a:latin typeface="Californian FB" panose="0207040306080B030204" pitchFamily="18" charset="0"/>
              </a:rPr>
              <a:t>15. </a:t>
            </a:r>
            <a:r>
              <a:rPr lang="en-US" sz="5200" dirty="0" smtClean="0">
                <a:solidFill>
                  <a:srgbClr val="FFDD4B"/>
                </a:solidFill>
                <a:latin typeface="Californian FB" panose="0207040306080B030204" pitchFamily="18" charset="0"/>
              </a:rPr>
              <a:t>But when the chief priests and scribes saw the wonderful things that He did, and the children crying out in the temple and saying, “Hosanna to the Son of David!” they were indignant</a:t>
            </a:r>
            <a:endParaRPr lang="en-US" sz="5200" dirty="0">
              <a:solidFill>
                <a:srgbClr val="FFDD4B"/>
              </a:solidFill>
              <a:latin typeface="Californian FB" panose="0207040306080B030204" pitchFamily="18" charset="0"/>
            </a:endParaRPr>
          </a:p>
        </p:txBody>
      </p:sp>
    </p:spTree>
    <p:extLst>
      <p:ext uri="{BB962C8B-B14F-4D97-AF65-F5344CB8AC3E}">
        <p14:creationId xmlns:p14="http://schemas.microsoft.com/office/powerpoint/2010/main" val="35765612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03654" y="189470"/>
            <a:ext cx="8287265" cy="2123658"/>
          </a:xfrm>
          <a:prstGeom prst="rect">
            <a:avLst/>
          </a:prstGeom>
          <a:solidFill>
            <a:schemeClr val="tx1">
              <a:alpha val="20000"/>
            </a:schemeClr>
          </a:solidFill>
        </p:spPr>
        <p:txBody>
          <a:bodyPr wrap="square" rtlCol="0">
            <a:spAutoFit/>
          </a:bodyPr>
          <a:lstStyle/>
          <a:p>
            <a:pPr algn="ctr"/>
            <a:r>
              <a:rPr lang="en-US" sz="6600" dirty="0" smtClean="0">
                <a:solidFill>
                  <a:srgbClr val="FFDD4B"/>
                </a:solidFill>
                <a:latin typeface="Californian FB" panose="0207040306080B030204" pitchFamily="18" charset="0"/>
              </a:rPr>
              <a:t>Wonders of His</a:t>
            </a:r>
          </a:p>
          <a:p>
            <a:pPr algn="ctr"/>
            <a:r>
              <a:rPr lang="en-US" sz="6600" b="1" u="sng" dirty="0" smtClean="0">
                <a:solidFill>
                  <a:schemeClr val="bg1"/>
                </a:solidFill>
                <a:latin typeface="Californian FB" panose="0207040306080B030204" pitchFamily="18" charset="0"/>
              </a:rPr>
              <a:t>RETURN</a:t>
            </a:r>
            <a:r>
              <a:rPr lang="en-US" sz="6600" dirty="0" smtClean="0">
                <a:solidFill>
                  <a:srgbClr val="FFE67D"/>
                </a:solidFill>
                <a:latin typeface="Californian FB" panose="0207040306080B030204" pitchFamily="18" charset="0"/>
              </a:rPr>
              <a:t>.</a:t>
            </a:r>
          </a:p>
        </p:txBody>
      </p:sp>
    </p:spTree>
    <p:extLst>
      <p:ext uri="{BB962C8B-B14F-4D97-AF65-F5344CB8AC3E}">
        <p14:creationId xmlns:p14="http://schemas.microsoft.com/office/powerpoint/2010/main" val="12570423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899720" y="122220"/>
            <a:ext cx="2858529" cy="2215991"/>
          </a:xfrm>
          <a:prstGeom prst="rect">
            <a:avLst/>
          </a:prstGeom>
          <a:noFill/>
        </p:spPr>
        <p:txBody>
          <a:bodyPr wrap="square" rtlCol="0">
            <a:spAutoFit/>
          </a:bodyPr>
          <a:lstStyle/>
          <a:p>
            <a:r>
              <a:rPr lang="en-US" sz="13800" dirty="0" smtClean="0">
                <a:solidFill>
                  <a:schemeClr val="bg1"/>
                </a:solidFill>
                <a:latin typeface="Felix Titling" panose="04060505060202020A04" pitchFamily="82" charset="0"/>
              </a:rPr>
              <a:t>His</a:t>
            </a:r>
            <a:endParaRPr lang="en-US" sz="13800" dirty="0">
              <a:solidFill>
                <a:schemeClr val="bg1"/>
              </a:solidFill>
              <a:latin typeface="Felix Titling" panose="04060505060202020A04" pitchFamily="82" charset="0"/>
            </a:endParaRPr>
          </a:p>
        </p:txBody>
      </p:sp>
      <p:sp>
        <p:nvSpPr>
          <p:cNvPr id="3" name="TextBox 2"/>
          <p:cNvSpPr txBox="1"/>
          <p:nvPr/>
        </p:nvSpPr>
        <p:spPr>
          <a:xfrm>
            <a:off x="384027" y="371245"/>
            <a:ext cx="5661093" cy="3093154"/>
          </a:xfrm>
          <a:prstGeom prst="rect">
            <a:avLst/>
          </a:prstGeom>
          <a:noFill/>
        </p:spPr>
        <p:txBody>
          <a:bodyPr wrap="square" rtlCol="0">
            <a:spAutoFit/>
          </a:bodyPr>
          <a:lstStyle/>
          <a:p>
            <a:r>
              <a:rPr lang="en-US" sz="19500" dirty="0" smtClean="0">
                <a:solidFill>
                  <a:schemeClr val="bg1"/>
                </a:solidFill>
                <a:latin typeface="Palace Script MT" panose="030303020206070C0B05" pitchFamily="66" charset="0"/>
              </a:rPr>
              <a:t>Name</a:t>
            </a:r>
            <a:endParaRPr lang="en-US" sz="23400" dirty="0">
              <a:solidFill>
                <a:schemeClr val="bg1"/>
              </a:solidFill>
              <a:latin typeface="Palace Script MT" panose="030303020206070C0B05" pitchFamily="66" charset="0"/>
            </a:endParaRPr>
          </a:p>
        </p:txBody>
      </p:sp>
      <p:sp>
        <p:nvSpPr>
          <p:cNvPr id="4" name="TextBox 3"/>
          <p:cNvSpPr txBox="1"/>
          <p:nvPr/>
        </p:nvSpPr>
        <p:spPr>
          <a:xfrm>
            <a:off x="5471377" y="1481227"/>
            <a:ext cx="2858529" cy="1446550"/>
          </a:xfrm>
          <a:prstGeom prst="rect">
            <a:avLst/>
          </a:prstGeom>
          <a:noFill/>
        </p:spPr>
        <p:txBody>
          <a:bodyPr wrap="square" rtlCol="0">
            <a:spAutoFit/>
          </a:bodyPr>
          <a:lstStyle/>
          <a:p>
            <a:r>
              <a:rPr lang="en-US" sz="8800" dirty="0" smtClean="0">
                <a:solidFill>
                  <a:schemeClr val="bg1"/>
                </a:solidFill>
                <a:latin typeface="Felix Titling" panose="04060505060202020A04" pitchFamily="82" charset="0"/>
              </a:rPr>
              <a:t>IS</a:t>
            </a:r>
            <a:endParaRPr lang="en-US" sz="8800" dirty="0">
              <a:solidFill>
                <a:schemeClr val="bg1"/>
              </a:solidFill>
              <a:latin typeface="Felix Titling" panose="04060505060202020A04" pitchFamily="82" charset="0"/>
            </a:endParaRPr>
          </a:p>
        </p:txBody>
      </p:sp>
      <p:sp>
        <p:nvSpPr>
          <p:cNvPr id="5" name="TextBox 4"/>
          <p:cNvSpPr txBox="1"/>
          <p:nvPr/>
        </p:nvSpPr>
        <p:spPr>
          <a:xfrm>
            <a:off x="0" y="2594930"/>
            <a:ext cx="9144000" cy="1738938"/>
          </a:xfrm>
          <a:prstGeom prst="rect">
            <a:avLst/>
          </a:prstGeom>
          <a:noFill/>
        </p:spPr>
        <p:txBody>
          <a:bodyPr wrap="square" rtlCol="0">
            <a:spAutoFit/>
          </a:bodyPr>
          <a:lstStyle/>
          <a:p>
            <a:r>
              <a:rPr lang="en-US" sz="10700" dirty="0" smtClean="0">
                <a:solidFill>
                  <a:schemeClr val="bg1"/>
                </a:solidFill>
                <a:latin typeface="Felix Titling" panose="04060505060202020A04" pitchFamily="82" charset="0"/>
              </a:rPr>
              <a:t>wonderful</a:t>
            </a:r>
            <a:endParaRPr lang="en-US" sz="10700" dirty="0">
              <a:solidFill>
                <a:schemeClr val="bg1"/>
              </a:solidFill>
              <a:latin typeface="Felix Titling" panose="04060505060202020A04" pitchFamily="82" charset="0"/>
            </a:endParaRPr>
          </a:p>
        </p:txBody>
      </p:sp>
    </p:spTree>
    <p:extLst>
      <p:ext uri="{BB962C8B-B14F-4D97-AF65-F5344CB8AC3E}">
        <p14:creationId xmlns:p14="http://schemas.microsoft.com/office/powerpoint/2010/main" val="3101557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03654" y="189470"/>
            <a:ext cx="8287265" cy="4893647"/>
          </a:xfrm>
          <a:prstGeom prst="rect">
            <a:avLst/>
          </a:prstGeom>
          <a:solidFill>
            <a:schemeClr val="tx1">
              <a:alpha val="20000"/>
            </a:schemeClr>
          </a:solidFill>
        </p:spPr>
        <p:txBody>
          <a:bodyPr wrap="square" rtlCol="0">
            <a:spAutoFit/>
          </a:bodyPr>
          <a:lstStyle/>
          <a:p>
            <a:pPr algn="ctr"/>
            <a:r>
              <a:rPr lang="en-US" sz="5200" dirty="0" smtClean="0">
                <a:solidFill>
                  <a:schemeClr val="bg1"/>
                </a:solidFill>
                <a:latin typeface="Californian FB" panose="0207040306080B030204" pitchFamily="18" charset="0"/>
              </a:rPr>
              <a:t>John 14:3</a:t>
            </a:r>
          </a:p>
          <a:p>
            <a:pPr algn="ctr"/>
            <a:r>
              <a:rPr lang="en-US" sz="5200" dirty="0">
                <a:solidFill>
                  <a:schemeClr val="bg1"/>
                </a:solidFill>
                <a:latin typeface="Californian FB" panose="0207040306080B030204" pitchFamily="18" charset="0"/>
              </a:rPr>
              <a:t>3</a:t>
            </a:r>
            <a:r>
              <a:rPr lang="en-US" sz="5200" dirty="0" smtClean="0">
                <a:solidFill>
                  <a:schemeClr val="bg1"/>
                </a:solidFill>
                <a:latin typeface="Californian FB" panose="0207040306080B030204" pitchFamily="18" charset="0"/>
              </a:rPr>
              <a:t>. </a:t>
            </a:r>
            <a:r>
              <a:rPr lang="en-US" sz="5200" dirty="0" smtClean="0">
                <a:solidFill>
                  <a:srgbClr val="FFDD4B"/>
                </a:solidFill>
                <a:latin typeface="Californian FB" panose="0207040306080B030204" pitchFamily="18" charset="0"/>
              </a:rPr>
              <a:t>And if I go and prepare a place for you, I will come again and receive you to Myself; that where I am, there you may be also.</a:t>
            </a:r>
            <a:endParaRPr lang="en-US" sz="5200" dirty="0">
              <a:solidFill>
                <a:srgbClr val="FFDD4B"/>
              </a:solidFill>
              <a:latin typeface="Californian FB" panose="0207040306080B030204" pitchFamily="18" charset="0"/>
            </a:endParaRPr>
          </a:p>
        </p:txBody>
      </p:sp>
    </p:spTree>
    <p:extLst>
      <p:ext uri="{BB962C8B-B14F-4D97-AF65-F5344CB8AC3E}">
        <p14:creationId xmlns:p14="http://schemas.microsoft.com/office/powerpoint/2010/main" val="28405877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899720" y="122220"/>
            <a:ext cx="2858529" cy="2215991"/>
          </a:xfrm>
          <a:prstGeom prst="rect">
            <a:avLst/>
          </a:prstGeom>
          <a:noFill/>
        </p:spPr>
        <p:txBody>
          <a:bodyPr wrap="square" rtlCol="0">
            <a:spAutoFit/>
          </a:bodyPr>
          <a:lstStyle/>
          <a:p>
            <a:r>
              <a:rPr lang="en-US" sz="13800" dirty="0" smtClean="0">
                <a:solidFill>
                  <a:schemeClr val="bg1"/>
                </a:solidFill>
                <a:latin typeface="Felix Titling" panose="04060505060202020A04" pitchFamily="82" charset="0"/>
              </a:rPr>
              <a:t>His</a:t>
            </a:r>
            <a:endParaRPr lang="en-US" sz="13800" dirty="0">
              <a:solidFill>
                <a:schemeClr val="bg1"/>
              </a:solidFill>
              <a:latin typeface="Felix Titling" panose="04060505060202020A04" pitchFamily="82" charset="0"/>
            </a:endParaRPr>
          </a:p>
        </p:txBody>
      </p:sp>
      <p:sp>
        <p:nvSpPr>
          <p:cNvPr id="3" name="TextBox 2"/>
          <p:cNvSpPr txBox="1"/>
          <p:nvPr/>
        </p:nvSpPr>
        <p:spPr>
          <a:xfrm>
            <a:off x="141011" y="122220"/>
            <a:ext cx="5696951" cy="3693319"/>
          </a:xfrm>
          <a:prstGeom prst="rect">
            <a:avLst/>
          </a:prstGeom>
          <a:noFill/>
        </p:spPr>
        <p:txBody>
          <a:bodyPr wrap="square" rtlCol="0">
            <a:spAutoFit/>
          </a:bodyPr>
          <a:lstStyle/>
          <a:p>
            <a:r>
              <a:rPr lang="en-US" sz="23400" dirty="0" smtClean="0">
                <a:solidFill>
                  <a:schemeClr val="bg1"/>
                </a:solidFill>
                <a:latin typeface="Palace Script MT" panose="030303020206070C0B05" pitchFamily="66" charset="0"/>
              </a:rPr>
              <a:t>Name</a:t>
            </a:r>
            <a:endParaRPr lang="en-US" sz="23400" dirty="0">
              <a:solidFill>
                <a:schemeClr val="bg1"/>
              </a:solidFill>
              <a:latin typeface="Palace Script MT" panose="030303020206070C0B05" pitchFamily="66" charset="0"/>
            </a:endParaRPr>
          </a:p>
        </p:txBody>
      </p:sp>
      <p:sp>
        <p:nvSpPr>
          <p:cNvPr id="4" name="TextBox 3"/>
          <p:cNvSpPr txBox="1"/>
          <p:nvPr/>
        </p:nvSpPr>
        <p:spPr>
          <a:xfrm>
            <a:off x="5432857" y="1320831"/>
            <a:ext cx="2858529" cy="1446550"/>
          </a:xfrm>
          <a:prstGeom prst="rect">
            <a:avLst/>
          </a:prstGeom>
          <a:noFill/>
        </p:spPr>
        <p:txBody>
          <a:bodyPr wrap="square" rtlCol="0">
            <a:spAutoFit/>
          </a:bodyPr>
          <a:lstStyle/>
          <a:p>
            <a:r>
              <a:rPr lang="en-US" sz="8800" dirty="0" smtClean="0">
                <a:solidFill>
                  <a:schemeClr val="bg1"/>
                </a:solidFill>
                <a:latin typeface="Felix Titling" panose="04060505060202020A04" pitchFamily="82" charset="0"/>
              </a:rPr>
              <a:t>IS</a:t>
            </a:r>
            <a:endParaRPr lang="en-US" sz="8800" dirty="0">
              <a:solidFill>
                <a:schemeClr val="bg1"/>
              </a:solidFill>
              <a:latin typeface="Felix Titling" panose="04060505060202020A04" pitchFamily="82" charset="0"/>
            </a:endParaRPr>
          </a:p>
        </p:txBody>
      </p:sp>
      <p:sp>
        <p:nvSpPr>
          <p:cNvPr id="5" name="TextBox 4"/>
          <p:cNvSpPr txBox="1"/>
          <p:nvPr/>
        </p:nvSpPr>
        <p:spPr>
          <a:xfrm>
            <a:off x="0" y="2594930"/>
            <a:ext cx="9144000" cy="1738938"/>
          </a:xfrm>
          <a:prstGeom prst="rect">
            <a:avLst/>
          </a:prstGeom>
          <a:noFill/>
        </p:spPr>
        <p:txBody>
          <a:bodyPr wrap="square" rtlCol="0">
            <a:spAutoFit/>
          </a:bodyPr>
          <a:lstStyle/>
          <a:p>
            <a:r>
              <a:rPr lang="en-US" sz="10700" dirty="0" smtClean="0">
                <a:solidFill>
                  <a:schemeClr val="bg1"/>
                </a:solidFill>
                <a:latin typeface="Felix Titling" panose="04060505060202020A04" pitchFamily="82" charset="0"/>
              </a:rPr>
              <a:t>wonderful</a:t>
            </a:r>
            <a:endParaRPr lang="en-US" sz="10700" dirty="0">
              <a:solidFill>
                <a:schemeClr val="bg1"/>
              </a:solidFill>
              <a:latin typeface="Felix Titling" panose="04060505060202020A04" pitchFamily="82" charset="0"/>
            </a:endParaRPr>
          </a:p>
        </p:txBody>
      </p:sp>
    </p:spTree>
    <p:extLst>
      <p:ext uri="{BB962C8B-B14F-4D97-AF65-F5344CB8AC3E}">
        <p14:creationId xmlns:p14="http://schemas.microsoft.com/office/powerpoint/2010/main" val="18477343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43055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03654" y="189470"/>
            <a:ext cx="8287265" cy="4893647"/>
          </a:xfrm>
          <a:prstGeom prst="rect">
            <a:avLst/>
          </a:prstGeom>
          <a:solidFill>
            <a:schemeClr val="tx1">
              <a:alpha val="20000"/>
            </a:schemeClr>
          </a:solidFill>
        </p:spPr>
        <p:txBody>
          <a:bodyPr wrap="square" rtlCol="0">
            <a:spAutoFit/>
          </a:bodyPr>
          <a:lstStyle/>
          <a:p>
            <a:pPr algn="ctr"/>
            <a:r>
              <a:rPr lang="en-US" sz="5200" dirty="0" smtClean="0">
                <a:solidFill>
                  <a:schemeClr val="bg1"/>
                </a:solidFill>
                <a:latin typeface="Californian FB" panose="0207040306080B030204" pitchFamily="18" charset="0"/>
              </a:rPr>
              <a:t>Philippians 2:10-11</a:t>
            </a:r>
          </a:p>
          <a:p>
            <a:pPr algn="ctr"/>
            <a:r>
              <a:rPr lang="en-US" sz="5200" dirty="0" smtClean="0">
                <a:solidFill>
                  <a:schemeClr val="bg1"/>
                </a:solidFill>
                <a:latin typeface="Californian FB" panose="0207040306080B030204" pitchFamily="18" charset="0"/>
              </a:rPr>
              <a:t>10. </a:t>
            </a:r>
            <a:r>
              <a:rPr lang="en-US" sz="5200" dirty="0">
                <a:solidFill>
                  <a:srgbClr val="FFDD4B"/>
                </a:solidFill>
                <a:latin typeface="Californian FB" panose="0207040306080B030204" pitchFamily="18" charset="0"/>
              </a:rPr>
              <a:t>t</a:t>
            </a:r>
            <a:r>
              <a:rPr lang="en-US" sz="5200" dirty="0" smtClean="0">
                <a:solidFill>
                  <a:srgbClr val="FFDD4B"/>
                </a:solidFill>
                <a:latin typeface="Californian FB" panose="0207040306080B030204" pitchFamily="18" charset="0"/>
              </a:rPr>
              <a:t>hat at the name of Jesus every knee should bow, of those in heaven, and of those on earth, and of those under the earth,</a:t>
            </a:r>
            <a:endParaRPr lang="en-US" sz="5200" dirty="0">
              <a:solidFill>
                <a:srgbClr val="FFDD4B"/>
              </a:solidFill>
              <a:latin typeface="Californian FB" panose="0207040306080B030204" pitchFamily="18" charset="0"/>
            </a:endParaRPr>
          </a:p>
        </p:txBody>
      </p:sp>
    </p:spTree>
    <p:extLst>
      <p:ext uri="{BB962C8B-B14F-4D97-AF65-F5344CB8AC3E}">
        <p14:creationId xmlns:p14="http://schemas.microsoft.com/office/powerpoint/2010/main" val="173830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03654" y="189470"/>
            <a:ext cx="8287265" cy="4093428"/>
          </a:xfrm>
          <a:prstGeom prst="rect">
            <a:avLst/>
          </a:prstGeom>
          <a:solidFill>
            <a:schemeClr val="tx1">
              <a:alpha val="20000"/>
            </a:schemeClr>
          </a:solidFill>
        </p:spPr>
        <p:txBody>
          <a:bodyPr wrap="square" rtlCol="0">
            <a:spAutoFit/>
          </a:bodyPr>
          <a:lstStyle/>
          <a:p>
            <a:pPr algn="ctr"/>
            <a:r>
              <a:rPr lang="en-US" sz="5200" dirty="0" smtClean="0">
                <a:solidFill>
                  <a:schemeClr val="bg1"/>
                </a:solidFill>
                <a:latin typeface="Californian FB" panose="0207040306080B030204" pitchFamily="18" charset="0"/>
              </a:rPr>
              <a:t>Philippians 2:10-11</a:t>
            </a:r>
          </a:p>
          <a:p>
            <a:pPr algn="ctr"/>
            <a:r>
              <a:rPr lang="en-US" sz="5200" dirty="0" smtClean="0">
                <a:solidFill>
                  <a:schemeClr val="bg1"/>
                </a:solidFill>
                <a:latin typeface="Californian FB" panose="0207040306080B030204" pitchFamily="18" charset="0"/>
              </a:rPr>
              <a:t>11. </a:t>
            </a:r>
            <a:r>
              <a:rPr lang="en-US" sz="5200" dirty="0">
                <a:solidFill>
                  <a:srgbClr val="FFDD4B"/>
                </a:solidFill>
                <a:latin typeface="Californian FB" panose="0207040306080B030204" pitchFamily="18" charset="0"/>
              </a:rPr>
              <a:t>and that every tongue should confess that Jesus Christ is Lord, to the glory of God the Father</a:t>
            </a:r>
            <a:r>
              <a:rPr lang="en-US" sz="5200" dirty="0" smtClean="0">
                <a:solidFill>
                  <a:srgbClr val="FFDD4B"/>
                </a:solidFill>
                <a:latin typeface="Californian FB" panose="0207040306080B030204" pitchFamily="18" charset="0"/>
              </a:rPr>
              <a:t>.</a:t>
            </a:r>
            <a:endParaRPr lang="en-US" sz="5200" dirty="0">
              <a:solidFill>
                <a:srgbClr val="FFDD4B"/>
              </a:solidFill>
              <a:latin typeface="Californian FB" panose="0207040306080B030204" pitchFamily="18" charset="0"/>
            </a:endParaRPr>
          </a:p>
        </p:txBody>
      </p:sp>
    </p:spTree>
    <p:extLst>
      <p:ext uri="{BB962C8B-B14F-4D97-AF65-F5344CB8AC3E}">
        <p14:creationId xmlns:p14="http://schemas.microsoft.com/office/powerpoint/2010/main" val="14939051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80087" y="181232"/>
            <a:ext cx="8575589" cy="6494085"/>
          </a:xfrm>
          <a:prstGeom prst="rect">
            <a:avLst/>
          </a:prstGeom>
          <a:solidFill>
            <a:schemeClr val="tx1">
              <a:alpha val="20000"/>
            </a:schemeClr>
          </a:solidFill>
        </p:spPr>
        <p:txBody>
          <a:bodyPr wrap="square" rtlCol="0">
            <a:spAutoFit/>
          </a:bodyPr>
          <a:lstStyle/>
          <a:p>
            <a:pPr algn="ctr"/>
            <a:r>
              <a:rPr lang="en-US" sz="5200" dirty="0" smtClean="0">
                <a:solidFill>
                  <a:schemeClr val="bg1"/>
                </a:solidFill>
                <a:latin typeface="Californian FB" panose="0207040306080B030204" pitchFamily="18" charset="0"/>
              </a:rPr>
              <a:t>Isaiah 9:6</a:t>
            </a:r>
          </a:p>
          <a:p>
            <a:pPr algn="ctr"/>
            <a:r>
              <a:rPr lang="en-US" sz="5200" dirty="0">
                <a:solidFill>
                  <a:schemeClr val="bg1"/>
                </a:solidFill>
                <a:latin typeface="Californian FB" panose="0207040306080B030204" pitchFamily="18" charset="0"/>
              </a:rPr>
              <a:t>6</a:t>
            </a:r>
            <a:r>
              <a:rPr lang="en-US" sz="5200" dirty="0" smtClean="0">
                <a:solidFill>
                  <a:schemeClr val="bg1"/>
                </a:solidFill>
                <a:latin typeface="Californian FB" panose="0207040306080B030204" pitchFamily="18" charset="0"/>
              </a:rPr>
              <a:t>. </a:t>
            </a:r>
            <a:r>
              <a:rPr lang="en-US" sz="5200" dirty="0" smtClean="0">
                <a:solidFill>
                  <a:srgbClr val="FFE67D"/>
                </a:solidFill>
                <a:latin typeface="Californian FB" panose="0207040306080B030204" pitchFamily="18" charset="0"/>
              </a:rPr>
              <a:t>For unto us a Child is born, unto us a Son is given; and the government will be upon His shoulder. And His name will be called Wonderful, Counselor, Mighty God, Everlasting Father, Prince of Peace.</a:t>
            </a:r>
            <a:endParaRPr lang="en-US" sz="5200" dirty="0">
              <a:solidFill>
                <a:srgbClr val="FFE67D"/>
              </a:solidFill>
              <a:latin typeface="Californian FB" panose="0207040306080B030204" pitchFamily="18" charset="0"/>
            </a:endParaRPr>
          </a:p>
        </p:txBody>
      </p:sp>
    </p:spTree>
    <p:extLst>
      <p:ext uri="{BB962C8B-B14F-4D97-AF65-F5344CB8AC3E}">
        <p14:creationId xmlns:p14="http://schemas.microsoft.com/office/powerpoint/2010/main" val="26740157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03654" y="189470"/>
            <a:ext cx="8287265" cy="3416320"/>
          </a:xfrm>
          <a:prstGeom prst="rect">
            <a:avLst/>
          </a:prstGeom>
          <a:solidFill>
            <a:schemeClr val="tx1">
              <a:alpha val="20000"/>
            </a:schemeClr>
          </a:solidFill>
        </p:spPr>
        <p:txBody>
          <a:bodyPr wrap="square" rtlCol="0">
            <a:spAutoFit/>
          </a:bodyPr>
          <a:lstStyle/>
          <a:p>
            <a:pPr algn="ctr"/>
            <a:r>
              <a:rPr lang="en-US" sz="5200" dirty="0" smtClean="0">
                <a:solidFill>
                  <a:schemeClr val="bg1"/>
                </a:solidFill>
                <a:latin typeface="Californian FB" panose="0207040306080B030204" pitchFamily="18" charset="0"/>
              </a:rPr>
              <a:t>Psalm 139:6</a:t>
            </a:r>
          </a:p>
          <a:p>
            <a:pPr algn="ctr"/>
            <a:r>
              <a:rPr lang="en-US" sz="5200" dirty="0">
                <a:solidFill>
                  <a:schemeClr val="bg1"/>
                </a:solidFill>
                <a:latin typeface="Californian FB" panose="0207040306080B030204" pitchFamily="18" charset="0"/>
              </a:rPr>
              <a:t>6</a:t>
            </a:r>
            <a:r>
              <a:rPr lang="en-US" sz="5200" dirty="0" smtClean="0">
                <a:solidFill>
                  <a:schemeClr val="bg1"/>
                </a:solidFill>
                <a:latin typeface="Californian FB" panose="0207040306080B030204" pitchFamily="18" charset="0"/>
              </a:rPr>
              <a:t>. </a:t>
            </a:r>
            <a:r>
              <a:rPr lang="en-US" sz="5200" dirty="0" smtClean="0">
                <a:solidFill>
                  <a:srgbClr val="FFDD4B"/>
                </a:solidFill>
                <a:latin typeface="Californian FB" panose="0207040306080B030204" pitchFamily="18" charset="0"/>
              </a:rPr>
              <a:t>Such knowledge is too wonderful for me; It is high, I cannot attain it.</a:t>
            </a:r>
            <a:endParaRPr lang="en-US" sz="5200" dirty="0">
              <a:solidFill>
                <a:srgbClr val="FFDD4B"/>
              </a:solidFill>
              <a:latin typeface="Californian FB" panose="0207040306080B030204" pitchFamily="18" charset="0"/>
            </a:endParaRPr>
          </a:p>
        </p:txBody>
      </p:sp>
    </p:spTree>
    <p:extLst>
      <p:ext uri="{BB962C8B-B14F-4D97-AF65-F5344CB8AC3E}">
        <p14:creationId xmlns:p14="http://schemas.microsoft.com/office/powerpoint/2010/main" val="29674636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03654" y="189470"/>
            <a:ext cx="8287265" cy="2123658"/>
          </a:xfrm>
          <a:prstGeom prst="rect">
            <a:avLst/>
          </a:prstGeom>
          <a:solidFill>
            <a:schemeClr val="tx1">
              <a:alpha val="20000"/>
            </a:schemeClr>
          </a:solidFill>
        </p:spPr>
        <p:txBody>
          <a:bodyPr wrap="square" rtlCol="0">
            <a:spAutoFit/>
          </a:bodyPr>
          <a:lstStyle/>
          <a:p>
            <a:pPr algn="ctr"/>
            <a:r>
              <a:rPr lang="en-US" sz="6600" dirty="0" smtClean="0">
                <a:solidFill>
                  <a:srgbClr val="FFE67D"/>
                </a:solidFill>
                <a:latin typeface="Californian FB" panose="0207040306080B030204" pitchFamily="18" charset="0"/>
              </a:rPr>
              <a:t>Wonders in the</a:t>
            </a:r>
          </a:p>
          <a:p>
            <a:pPr algn="ctr"/>
            <a:r>
              <a:rPr lang="en-US" sz="6600" b="1" u="sng" dirty="0" smtClean="0">
                <a:solidFill>
                  <a:schemeClr val="bg1"/>
                </a:solidFill>
                <a:latin typeface="Californian FB" panose="0207040306080B030204" pitchFamily="18" charset="0"/>
              </a:rPr>
              <a:t>PAST</a:t>
            </a:r>
            <a:r>
              <a:rPr lang="en-US" sz="6600" dirty="0" smtClean="0">
                <a:solidFill>
                  <a:srgbClr val="FFE67D"/>
                </a:solidFill>
                <a:latin typeface="Californian FB" panose="0207040306080B030204" pitchFamily="18" charset="0"/>
              </a:rPr>
              <a:t>.</a:t>
            </a:r>
          </a:p>
        </p:txBody>
      </p:sp>
    </p:spTree>
    <p:extLst>
      <p:ext uri="{BB962C8B-B14F-4D97-AF65-F5344CB8AC3E}">
        <p14:creationId xmlns:p14="http://schemas.microsoft.com/office/powerpoint/2010/main" val="35125390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321275"/>
            <a:ext cx="9144000" cy="6247864"/>
          </a:xfrm>
          <a:prstGeom prst="rect">
            <a:avLst/>
          </a:prstGeom>
          <a:solidFill>
            <a:schemeClr val="tx1">
              <a:alpha val="20000"/>
            </a:schemeClr>
          </a:solidFill>
        </p:spPr>
        <p:txBody>
          <a:bodyPr wrap="square" rtlCol="0">
            <a:spAutoFit/>
          </a:bodyPr>
          <a:lstStyle/>
          <a:p>
            <a:pPr algn="ctr"/>
            <a:r>
              <a:rPr lang="en-US" sz="5000" dirty="0" smtClean="0">
                <a:solidFill>
                  <a:schemeClr val="bg1"/>
                </a:solidFill>
                <a:latin typeface="Californian FB" panose="0207040306080B030204" pitchFamily="18" charset="0"/>
              </a:rPr>
              <a:t>Psalm 40:5</a:t>
            </a:r>
          </a:p>
          <a:p>
            <a:pPr algn="ctr"/>
            <a:r>
              <a:rPr lang="en-US" sz="5000" dirty="0" smtClean="0">
                <a:solidFill>
                  <a:schemeClr val="bg1"/>
                </a:solidFill>
                <a:latin typeface="Californian FB" panose="0207040306080B030204" pitchFamily="18" charset="0"/>
              </a:rPr>
              <a:t>5. </a:t>
            </a:r>
            <a:r>
              <a:rPr lang="en-US" sz="5000" dirty="0" smtClean="0">
                <a:solidFill>
                  <a:srgbClr val="FFE67D"/>
                </a:solidFill>
                <a:latin typeface="Californian FB" panose="0207040306080B030204" pitchFamily="18" charset="0"/>
              </a:rPr>
              <a:t>Many, O Lord my God, are Your wonderful works which You have done; and Your thoughts toward us cannot be recounted to You in order; if I would declare and speak of them, they are more than can be numbered.</a:t>
            </a:r>
            <a:endParaRPr lang="en-US" sz="5000" dirty="0">
              <a:solidFill>
                <a:srgbClr val="FFE67D"/>
              </a:solidFill>
              <a:latin typeface="Californian FB" panose="0207040306080B030204" pitchFamily="18" charset="0"/>
            </a:endParaRPr>
          </a:p>
        </p:txBody>
      </p:sp>
    </p:spTree>
    <p:extLst>
      <p:ext uri="{BB962C8B-B14F-4D97-AF65-F5344CB8AC3E}">
        <p14:creationId xmlns:p14="http://schemas.microsoft.com/office/powerpoint/2010/main" val="5177643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03654" y="189470"/>
            <a:ext cx="8287265" cy="4093428"/>
          </a:xfrm>
          <a:prstGeom prst="rect">
            <a:avLst/>
          </a:prstGeom>
          <a:solidFill>
            <a:schemeClr val="tx1">
              <a:alpha val="20000"/>
            </a:schemeClr>
          </a:solidFill>
        </p:spPr>
        <p:txBody>
          <a:bodyPr wrap="square" rtlCol="0">
            <a:spAutoFit/>
          </a:bodyPr>
          <a:lstStyle/>
          <a:p>
            <a:pPr algn="ctr"/>
            <a:r>
              <a:rPr lang="en-US" sz="5200" dirty="0" smtClean="0">
                <a:solidFill>
                  <a:schemeClr val="bg1"/>
                </a:solidFill>
                <a:latin typeface="Californian FB" panose="0207040306080B030204" pitchFamily="18" charset="0"/>
              </a:rPr>
              <a:t>Psalm 105:5</a:t>
            </a:r>
          </a:p>
          <a:p>
            <a:pPr algn="ctr"/>
            <a:r>
              <a:rPr lang="en-US" sz="5200" dirty="0" smtClean="0">
                <a:solidFill>
                  <a:schemeClr val="bg1"/>
                </a:solidFill>
                <a:latin typeface="Californian FB" panose="0207040306080B030204" pitchFamily="18" charset="0"/>
              </a:rPr>
              <a:t>5. </a:t>
            </a:r>
            <a:r>
              <a:rPr lang="en-US" sz="5200" dirty="0" smtClean="0">
                <a:solidFill>
                  <a:srgbClr val="FFDD4B"/>
                </a:solidFill>
                <a:latin typeface="Californian FB" panose="0207040306080B030204" pitchFamily="18" charset="0"/>
              </a:rPr>
              <a:t>Remember His marvelous works which He has done, His wonders, and the judgments of His mouth,</a:t>
            </a:r>
            <a:endParaRPr lang="en-US" sz="5200" dirty="0">
              <a:solidFill>
                <a:srgbClr val="FFDD4B"/>
              </a:solidFill>
              <a:latin typeface="Californian FB" panose="0207040306080B030204" pitchFamily="18" charset="0"/>
            </a:endParaRPr>
          </a:p>
        </p:txBody>
      </p:sp>
    </p:spTree>
    <p:extLst>
      <p:ext uri="{BB962C8B-B14F-4D97-AF65-F5344CB8AC3E}">
        <p14:creationId xmlns:p14="http://schemas.microsoft.com/office/powerpoint/2010/main" val="8974363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166</TotalTime>
  <Words>509</Words>
  <Application>Microsoft Office PowerPoint</Application>
  <PresentationFormat>On-screen Show (4:3)</PresentationFormat>
  <Paragraphs>44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WestfairAV</cp:lastModifiedBy>
  <cp:revision>17</cp:revision>
  <dcterms:created xsi:type="dcterms:W3CDTF">2016-12-07T20:56:09Z</dcterms:created>
  <dcterms:modified xsi:type="dcterms:W3CDTF">2016-12-09T20:20:47Z</dcterms:modified>
</cp:coreProperties>
</file>