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268" r:id="rId14"/>
    <p:sldId id="347" r:id="rId15"/>
    <p:sldId id="348" r:id="rId16"/>
    <p:sldId id="349" r:id="rId17"/>
    <p:sldId id="350" r:id="rId18"/>
    <p:sldId id="351" r:id="rId19"/>
    <p:sldId id="280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1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8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8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4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6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3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2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3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438E-BC07-4A36-8320-40FD8D2A17F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5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4454114"/>
            <a:ext cx="6787978" cy="1323439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Acts </a:t>
            </a:r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18:18-28</a:t>
            </a:r>
            <a:endParaRPr lang="en-US" sz="8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5176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26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So he began to speak boldly in the synagogue. When Aquila and Priscilla heard him, they took him aside and explained to him the way of God more accurately.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6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0"/>
            <a:ext cx="8537510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27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when he desired to cross to Achaia, the brethren wrote, exhorting the disciples to receive him; and when he arrived, he greatly helped those who had believed through grace;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91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517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for he vigorously refuted the Jews publicly, showing from the Scriptures that Jesus is the Christ.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Be </a:t>
            </a:r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YIELDED</a:t>
            </a: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to doing His will.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4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286232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Be walking in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DAILY</a:t>
            </a:r>
            <a:r>
              <a:rPr lang="en-US" sz="60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 </a:t>
            </a:r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DEVOTION</a:t>
            </a: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to God.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9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286232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Be committed to the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TRUTH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of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SCRIPTURE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Be patient in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PRAYER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9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Be a good 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TEACHABLE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7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Be </a:t>
            </a:r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ACTIVE</a:t>
            </a: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where you are.</a:t>
            </a:r>
          </a:p>
        </p:txBody>
      </p:sp>
    </p:spTree>
    <p:extLst>
      <p:ext uri="{BB962C8B-B14F-4D97-AF65-F5344CB8AC3E}">
        <p14:creationId xmlns:p14="http://schemas.microsoft.com/office/powerpoint/2010/main" val="12381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52152" y="4437638"/>
            <a:ext cx="6705481" cy="1323439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Acts </a:t>
            </a:r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18:18-28</a:t>
            </a:r>
            <a:endParaRPr lang="en-US" sz="8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7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18:18-28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So Paul still remained a good while. Then he took leave of the brethren and sailed for Syria, and Priscilla and Aquila were with him. He had his hair cut off at </a:t>
            </a:r>
            <a:r>
              <a:rPr lang="en-US" sz="5400" dirty="0" err="1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Cenchrea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, for he had taken a vow. 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1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19.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he came to Ephesus, and left them there; but he himself entered the synagogue and reasoned with the Jews.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2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341632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20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When they asked him to stay a longer time with them, he did not consent, 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21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but took leave of them, saying, “I must by all means keep this coming feast in Jerusalem; but I will return again to you, God willing.” And he sailed from Ephesus.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0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22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when he had landed at Caesarea, and gone up and greeted the church, he went down to Antioch.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5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23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After he had spent some time there, he departed and went over the region of Galatia and Phrygia in order, strengthening all the disciples.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5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Now a certain Jew named Apollos, born at Alexandria, an eloquent man and mighty in the Scriptures, came to Ephesus.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32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0"/>
            <a:ext cx="8537510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Romans 18:18-28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25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This man had been instructed in the way of the Lord; and being fervent in spirit, he spoke and taught accurately the things of the Lord, though he knew only the baptism of John.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48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405</Words>
  <Application>Microsoft Office PowerPoint</Application>
  <PresentationFormat>On-screen Show (4:3)</PresentationFormat>
  <Paragraphs>38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Baskerville Old Face</vt:lpstr>
      <vt:lpstr>Britannic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40</cp:revision>
  <dcterms:created xsi:type="dcterms:W3CDTF">2016-09-02T15:54:17Z</dcterms:created>
  <dcterms:modified xsi:type="dcterms:W3CDTF">2016-09-30T17:30:02Z</dcterms:modified>
</cp:coreProperties>
</file>