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CD494"/>
    <a:srgbClr val="670001"/>
    <a:srgbClr val="392921"/>
    <a:srgbClr val="734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8932-9257-41D5-850A-EE7D4CC09A2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346" y="1780224"/>
            <a:ext cx="5165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6700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0"/>
              </a:rPr>
              <a:t>FAITH</a:t>
            </a:r>
            <a:endParaRPr lang="en-US" sz="8800" dirty="0">
              <a:solidFill>
                <a:srgbClr val="67000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9362" y="2811275"/>
            <a:ext cx="467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6700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fornian FB" panose="0207040306080B030204" pitchFamily="18" charset="0"/>
              </a:rPr>
              <a:t>Gave a Fresh Start</a:t>
            </a:r>
            <a:endParaRPr lang="en-US" sz="4800" i="1" dirty="0">
              <a:solidFill>
                <a:srgbClr val="67000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259" y="3995351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Luke 17:11-19</a:t>
            </a:r>
            <a:endParaRPr lang="en-US" sz="4800" dirty="0">
              <a:solidFill>
                <a:srgbClr val="670001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341632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17:15-19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16.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and fell down on his face at His feet, giving Him thanks. And he was a Samaritan.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341632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17:15-19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17.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So Jesus answered and said, “Were there not ten cleansed? But where are the nine?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341632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17:15-19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18.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Were there not any found who returned to give glory to God except this foreigner?”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341632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17:15-19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19.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And He said to him, “Arise, go your way. Your faith has made you well.”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346" y="1780224"/>
            <a:ext cx="5165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6700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0"/>
              </a:rPr>
              <a:t>FAITH</a:t>
            </a:r>
            <a:endParaRPr lang="en-US" sz="8800" dirty="0">
              <a:solidFill>
                <a:srgbClr val="67000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9362" y="2811275"/>
            <a:ext cx="467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6700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fornian FB" panose="0207040306080B030204" pitchFamily="18" charset="0"/>
              </a:rPr>
              <a:t>Gave a Fresh Start</a:t>
            </a:r>
            <a:endParaRPr lang="en-US" sz="4800" i="1" dirty="0">
              <a:solidFill>
                <a:srgbClr val="67000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259" y="3995351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Luke 17:11-19</a:t>
            </a:r>
            <a:endParaRPr lang="en-US" sz="4800" dirty="0">
              <a:solidFill>
                <a:srgbClr val="670001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5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86019"/>
            <a:ext cx="8830962" cy="55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1" y="313039"/>
            <a:ext cx="7639907" cy="53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17:11-14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11.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Now it happened as He went to Jerusalem that He passed through the midst of Samaria and Galilee.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17:11-14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12.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Then as He entered a certain village, there met Him ten men who were lepers, who stood afar off.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341632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17:11-14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13.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And they lifted up their voices and said, “Jesus, Master, have mercy on us!”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5078313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17:11-14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14.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So when He saw them, He said to them, “Go, show yourselves to the priests.” And so it was that as they went, they were cleansed.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230658"/>
            <a:ext cx="8282117" cy="55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64757"/>
            <a:ext cx="8830962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Luke 17:15-19</a:t>
            </a:r>
          </a:p>
          <a:p>
            <a:pPr algn="ctr"/>
            <a:r>
              <a:rPr lang="en-US" sz="5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15. </a:t>
            </a:r>
            <a:r>
              <a:rPr lang="en-US" sz="5400" dirty="0" smtClean="0">
                <a:solidFill>
                  <a:srgbClr val="670001"/>
                </a:solidFill>
                <a:latin typeface="Californian FB" panose="0207040306080B030204" pitchFamily="18" charset="0"/>
              </a:rPr>
              <a:t>And one of them, when he saw that he was healed, returned, and with a loud voice glorified God,</a:t>
            </a:r>
            <a:endParaRPr lang="en-US" sz="5400" dirty="0">
              <a:solidFill>
                <a:srgbClr val="67000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241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Californian FB</vt:lpstr>
      <vt:lpstr>Engravers MT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2016-12-29T19:06:08Z</dcterms:created>
  <dcterms:modified xsi:type="dcterms:W3CDTF">2016-12-29T19:36:15Z</dcterms:modified>
</cp:coreProperties>
</file>