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25" r:id="rId4"/>
    <p:sldId id="258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268" r:id="rId14"/>
    <p:sldId id="324" r:id="rId15"/>
    <p:sldId id="319" r:id="rId16"/>
    <p:sldId id="335" r:id="rId17"/>
    <p:sldId id="280" r:id="rId18"/>
    <p:sldId id="28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11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8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0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180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240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9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6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3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2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31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438E-BC07-4A36-8320-40FD8D2A17F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5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438E-BC07-4A36-8320-40FD8D2A17F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C8B07-87EE-421A-ACE2-E6ADA44CE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5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15292" y="4437638"/>
            <a:ext cx="6178730" cy="1323439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Acts 18:1-10</a:t>
            </a:r>
            <a:endParaRPr lang="en-US" sz="8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9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2856" y="262562"/>
            <a:ext cx="8537510" cy="5909310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18:2-10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  <a:latin typeface="Baskerville Old Face" panose="02020602080505020303" pitchFamily="18" charset="0"/>
              </a:rPr>
              <a:t>8</a:t>
            </a:r>
            <a:r>
              <a:rPr lang="en-US" sz="5400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Then </a:t>
            </a:r>
            <a:r>
              <a:rPr lang="en-US" sz="5400" dirty="0" err="1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Crispus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, the ruler of the synagogue, believed on the Lord with all his household. And many of the Corinthians, hearing, believed and were baptized.</a:t>
            </a:r>
            <a:endParaRPr lang="en-US" sz="5400" dirty="0" smtClean="0">
              <a:solidFill>
                <a:schemeClr val="bg1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23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2856" y="262562"/>
            <a:ext cx="8537510" cy="424731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18:2-10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9.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Now the Lord spoke to Paul in the night by a vision, “Do not be afraid, but speak, and do not keep silent;</a:t>
            </a:r>
            <a:endParaRPr lang="en-US" sz="5400" dirty="0" smtClean="0">
              <a:solidFill>
                <a:schemeClr val="bg1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80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2856" y="262562"/>
            <a:ext cx="8537510" cy="424731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18:2-10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10.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for I am with you, and no one will attack you to hurt you; for I have many people in this city.”</a:t>
            </a:r>
            <a:endParaRPr lang="en-US" sz="5400" dirty="0" smtClean="0">
              <a:solidFill>
                <a:schemeClr val="bg1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60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78381"/>
            <a:ext cx="8537510" cy="2862322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There is never an</a:t>
            </a:r>
          </a:p>
          <a:p>
            <a:pPr algn="ctr"/>
            <a:r>
              <a:rPr lang="en-US" sz="6000" u="sng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EASY PLACE</a:t>
            </a:r>
          </a:p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to live for Christ.</a:t>
            </a:r>
          </a:p>
        </p:txBody>
      </p:sp>
    </p:spTree>
    <p:extLst>
      <p:ext uri="{BB962C8B-B14F-4D97-AF65-F5344CB8AC3E}">
        <p14:creationId xmlns:p14="http://schemas.microsoft.com/office/powerpoint/2010/main" val="415347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78381"/>
            <a:ext cx="8537510" cy="2862322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There is never great opportunity without great</a:t>
            </a:r>
          </a:p>
          <a:p>
            <a:pPr algn="ctr"/>
            <a:r>
              <a:rPr lang="en-US" sz="6000" u="sng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OPPOSITION</a:t>
            </a:r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95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78381"/>
            <a:ext cx="8537510" cy="2862322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There is never a time </a:t>
            </a:r>
            <a:endParaRPr lang="en-US" sz="6000" dirty="0">
              <a:solidFill>
                <a:srgbClr val="FFFF00"/>
              </a:solidFill>
              <a:latin typeface="Baskerville Old Face" panose="02020602080505020303" pitchFamily="18" charset="0"/>
            </a:endParaRPr>
          </a:p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when God will </a:t>
            </a:r>
            <a:r>
              <a:rPr lang="en-US" sz="6000" u="sng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LEAVE</a:t>
            </a:r>
          </a:p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you on your own.</a:t>
            </a:r>
          </a:p>
        </p:txBody>
      </p:sp>
    </p:spTree>
    <p:extLst>
      <p:ext uri="{BB962C8B-B14F-4D97-AF65-F5344CB8AC3E}">
        <p14:creationId xmlns:p14="http://schemas.microsoft.com/office/powerpoint/2010/main" val="241154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78381"/>
            <a:ext cx="8537510" cy="2862322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There is never a task</a:t>
            </a:r>
          </a:p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from God that will not</a:t>
            </a:r>
          </a:p>
          <a:p>
            <a:pPr algn="ctr"/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have </a:t>
            </a:r>
            <a:r>
              <a:rPr lang="en-US" sz="6000" u="sng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ETERNAL</a:t>
            </a:r>
            <a:r>
              <a:rPr lang="en-US" sz="6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 rewards.</a:t>
            </a:r>
          </a:p>
        </p:txBody>
      </p:sp>
    </p:spTree>
    <p:extLst>
      <p:ext uri="{BB962C8B-B14F-4D97-AF65-F5344CB8AC3E}">
        <p14:creationId xmlns:p14="http://schemas.microsoft.com/office/powerpoint/2010/main" val="336270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15292" y="4437638"/>
            <a:ext cx="6178730" cy="1323439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Acts 17:1-14</a:t>
            </a:r>
            <a:endParaRPr lang="en-US" sz="8000" dirty="0">
              <a:solidFill>
                <a:srgbClr val="FFFF00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76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19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245" y="261666"/>
            <a:ext cx="8537510" cy="3416320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18:1 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1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After these things Paul departed from Athens and went to Corinth.</a:t>
            </a:r>
          </a:p>
        </p:txBody>
      </p:sp>
    </p:spTree>
    <p:extLst>
      <p:ext uri="{BB962C8B-B14F-4D97-AF65-F5344CB8AC3E}">
        <p14:creationId xmlns:p14="http://schemas.microsoft.com/office/powerpoint/2010/main" val="330672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22" y="181232"/>
            <a:ext cx="8655223" cy="6491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21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41541" y="219432"/>
            <a:ext cx="8652294" cy="6247864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18:2-10 </a:t>
            </a:r>
            <a:endParaRPr lang="en-US" sz="5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000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2. </a:t>
            </a:r>
            <a:r>
              <a:rPr lang="en-US" sz="5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And he found a certain Jew named Aquila, born in Pontus, who had recently come from Italy with his wife Priscilla (because Claudius had commanded all the </a:t>
            </a:r>
            <a:r>
              <a:rPr lang="en-US" sz="5000" dirty="0">
                <a:solidFill>
                  <a:srgbClr val="FFFF00"/>
                </a:solidFill>
                <a:latin typeface="Baskerville Old Face" panose="02020602080505020303" pitchFamily="18" charset="0"/>
              </a:rPr>
              <a:t>Jews to depart from Rome); and he came to them</a:t>
            </a:r>
            <a:r>
              <a:rPr lang="en-US" sz="50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.</a:t>
            </a:r>
            <a:endParaRPr lang="en-US" sz="5000" dirty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12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2856" y="262562"/>
            <a:ext cx="8537510" cy="5078313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18:2-10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  <a:latin typeface="Baskerville Old Face" panose="02020602080505020303" pitchFamily="18" charset="0"/>
              </a:rPr>
              <a:t>3</a:t>
            </a:r>
            <a:r>
              <a:rPr lang="en-US" sz="5400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So, because he was of the same trade, he stayed with them and worked; for by occupation they were tentmakers.</a:t>
            </a:r>
            <a:endParaRPr lang="en-US" sz="5400" dirty="0" smtClean="0">
              <a:solidFill>
                <a:schemeClr val="bg1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80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2856" y="262562"/>
            <a:ext cx="8537510" cy="424731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18:2-10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4.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And he reasoned in the synagogue every Sabbath, and persuaded both Jews and Greeks.</a:t>
            </a:r>
            <a:endParaRPr lang="en-US" sz="5400" dirty="0" smtClean="0">
              <a:solidFill>
                <a:schemeClr val="bg1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68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2856" y="262562"/>
            <a:ext cx="8537510" cy="5078313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18:2-10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  <a:latin typeface="Baskerville Old Face" panose="02020602080505020303" pitchFamily="18" charset="0"/>
              </a:rPr>
              <a:t>5</a:t>
            </a:r>
            <a:r>
              <a:rPr lang="en-US" sz="5400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When Silas and Timothy had come from Macedonia, Paul was compelled by the Spirit, and testified to the Jews that Jesus is the Christ.</a:t>
            </a:r>
            <a:endParaRPr lang="en-US" sz="5400" dirty="0" smtClean="0">
              <a:solidFill>
                <a:schemeClr val="bg1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78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4618" y="0"/>
            <a:ext cx="8537510" cy="6740307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18:2-10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6.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But when they opposed him and blasphemed, he shook his garments and said to them, “Your blood be upon your own heads; I am clean. From now on I will go to the Gentiles.”</a:t>
            </a:r>
            <a:endParaRPr lang="en-US" sz="5400" dirty="0" smtClean="0">
              <a:solidFill>
                <a:schemeClr val="bg1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28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2856" y="262562"/>
            <a:ext cx="8537510" cy="5909310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18:2-10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7. </a:t>
            </a:r>
            <a:r>
              <a:rPr lang="en-US" sz="54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And he departed from there and entered the house of a certain man named Justus, one who worshiped God, whose house was next door to the synagogue.</a:t>
            </a:r>
            <a:endParaRPr lang="en-US" sz="5400" dirty="0" smtClean="0">
              <a:solidFill>
                <a:schemeClr val="bg1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8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367</Words>
  <Application>Microsoft Office PowerPoint</Application>
  <PresentationFormat>On-screen Show (4:3)</PresentationFormat>
  <Paragraphs>33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Baskerville Old Face</vt:lpstr>
      <vt:lpstr>Britannic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Sarah Rhea</cp:lastModifiedBy>
  <cp:revision>41</cp:revision>
  <dcterms:created xsi:type="dcterms:W3CDTF">2016-09-02T15:54:17Z</dcterms:created>
  <dcterms:modified xsi:type="dcterms:W3CDTF">2016-09-25T02:41:35Z</dcterms:modified>
</cp:coreProperties>
</file>